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6" r:id="rId9"/>
    <p:sldId id="275" r:id="rId10"/>
    <p:sldId id="262" r:id="rId11"/>
    <p:sldId id="274" r:id="rId12"/>
    <p:sldId id="264" r:id="rId13"/>
    <p:sldId id="268" r:id="rId14"/>
    <p:sldId id="270" r:id="rId15"/>
    <p:sldId id="272" r:id="rId16"/>
    <p:sldId id="276" r:id="rId17"/>
    <p:sldId id="277" r:id="rId18"/>
    <p:sldId id="273" r:id="rId1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nl-NL"/>
              <a:t>Klik om stijl te bewerken</a:t>
            </a:r>
            <a:endParaRPr lang="fr-FR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dirty="0"/>
              <a:t>Klik op het pictogram als u een afbeelding wilt toevoegen</a:t>
            </a:r>
            <a:endParaRPr lang="fr-FR" dirty="0"/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dirty="0"/>
              <a:t>Klik op het pictogram als u een afbeelding wilt toevoegen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20" name="Espace réservé du texte 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517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dirty="0"/>
              <a:t>Klik op het pictogram als u een afbeelding wilt toevoegen</a:t>
            </a:r>
            <a:endParaRPr lang="fr-FR" dirty="0"/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dirty="0"/>
              <a:t>Klik op het pictogram als u een afbeelding wilt toevoegen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dirty="0"/>
              <a:t>Klik op het pictogram als u een afbeelding wilt toevoegen</a:t>
            </a:r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algn="l"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0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orme libre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Espace réservé d’image 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dirty="0"/>
              <a:t>Klik op het pictogram als u een afbeelding wilt toevoegen</a:t>
            </a:r>
            <a:endParaRPr lang="fr-FR" dirty="0"/>
          </a:p>
        </p:txBody>
      </p:sp>
      <p:sp>
        <p:nvSpPr>
          <p:cNvPr id="10" name="Forme libre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" name="Espace réservé d’image 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dirty="0"/>
              <a:t>Klik op het pictogram als u een afbeelding wilt toevoegen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dirty="0"/>
              <a:t>Klik op het pictogram als u een afbeelding wilt toevoegen</a:t>
            </a:r>
            <a:endParaRPr lang="fr-FR" dirty="0"/>
          </a:p>
        </p:txBody>
      </p:sp>
      <p:sp>
        <p:nvSpPr>
          <p:cNvPr id="14" name="Forme libre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dirty="0"/>
              <a:t>Klik op het pictogram als u een afbeelding wilt toevoegen</a:t>
            </a:r>
            <a:endParaRPr lang="fr-FR" dirty="0"/>
          </a:p>
        </p:txBody>
      </p:sp>
      <p:sp>
        <p:nvSpPr>
          <p:cNvPr id="20" name="Forme libre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1" name="Espace réservé d’image 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dirty="0"/>
              <a:t>Klik op het pictogram als u een afbeelding wilt toevoegen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0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796B9F-9648-4902-951F-5A3CAAB28E57}" type="datetimeFigureOut">
              <a:rPr lang="nl-BE" smtClean="0"/>
              <a:t>3/10/2019</a:t>
            </a:fld>
            <a:endParaRPr lang="nl-BE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nl-BE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1D1C827-4546-4805-B261-51EB189D0FA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62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796B9F-9648-4902-951F-5A3CAAB28E57}" type="datetimeFigureOut">
              <a:rPr lang="nl-BE" smtClean="0"/>
              <a:t>3/10/2019</a:t>
            </a:fld>
            <a:endParaRPr lang="nl-BE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nl-BE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1D1C827-4546-4805-B261-51EB189D0FA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76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796B9F-9648-4902-951F-5A3CAAB28E57}" type="datetimeFigureOut">
              <a:rPr lang="nl-BE" smtClean="0"/>
              <a:t>3/10/2019</a:t>
            </a:fld>
            <a:endParaRPr lang="nl-BE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nl-BE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1D1C827-4546-4805-B261-51EB189D0FA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78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nl-NL"/>
              <a:t>Klik om stijl te bewerken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32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796B9F-9648-4902-951F-5A3CAAB28E57}" type="datetimeFigureOut">
              <a:rPr lang="nl-BE" smtClean="0"/>
              <a:t>3/10/2019</a:t>
            </a:fld>
            <a:endParaRPr lang="nl-BE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nl-BE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1D1C827-4546-4805-B261-51EB189D0FA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45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Espace réservé du contenu 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796B9F-9648-4902-951F-5A3CAAB28E57}" type="datetimeFigureOut">
              <a:rPr lang="nl-BE" smtClean="0"/>
              <a:t>3/10/2019</a:t>
            </a:fld>
            <a:endParaRPr lang="nl-BE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nl-BE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1D1C827-4546-4805-B261-51EB189D0FA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46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796B9F-9648-4902-951F-5A3CAAB28E57}" type="datetimeFigureOut">
              <a:rPr lang="nl-BE" smtClean="0"/>
              <a:t>3/10/2019</a:t>
            </a:fld>
            <a:endParaRPr lang="nl-BE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nl-BE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1D1C827-4546-4805-B261-51EB189D0FA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8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796B9F-9648-4902-951F-5A3CAAB28E57}" type="datetimeFigureOut">
              <a:rPr lang="nl-BE" smtClean="0"/>
              <a:t>3/10/2019</a:t>
            </a:fld>
            <a:endParaRPr lang="nl-BE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nl-BE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1D1C827-4546-4805-B261-51EB189D0FA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64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nl-NL"/>
              <a:t>Klik om stijl te bewerken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796B9F-9648-4902-951F-5A3CAAB28E57}" type="datetimeFigureOut">
              <a:rPr lang="nl-BE" smtClean="0"/>
              <a:t>3/10/2019</a:t>
            </a:fld>
            <a:endParaRPr lang="nl-BE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nl-BE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1D1C827-4546-4805-B261-51EB189D0FA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63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nl-NL"/>
              <a:t>Klik om stijl te bewerken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796B9F-9648-4902-951F-5A3CAAB28E57}" type="datetimeFigureOut">
              <a:rPr lang="nl-BE" smtClean="0"/>
              <a:t>3/10/2019</a:t>
            </a:fld>
            <a:endParaRPr lang="nl-BE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nl-BE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1D1C827-4546-4805-B261-51EB189D0FA6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8" name="Forme libre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2" name="Espace réservé d’image 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l-NL" dirty="0"/>
              <a:t>Klik op het pictogram als u een afbeelding wilt toevoegen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71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fld id="{A5796B9F-9648-4902-951F-5A3CAAB28E57}" type="datetimeFigureOut">
              <a:rPr lang="nl-BE" smtClean="0"/>
              <a:t>3/10/2019</a:t>
            </a:fld>
            <a:endParaRPr lang="nl-BE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fld id="{21D1C827-4546-4805-B261-51EB189D0FA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408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sv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5.svg"/><Relationship Id="rId3" Type="http://schemas.openxmlformats.org/officeDocument/2006/relationships/image" Target="../media/image12.svg"/><Relationship Id="rId7" Type="http://schemas.openxmlformats.org/officeDocument/2006/relationships/image" Target="../media/image50.svg"/><Relationship Id="rId12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2.svg"/><Relationship Id="rId5" Type="http://schemas.openxmlformats.org/officeDocument/2006/relationships/image" Target="../media/image38.svg"/><Relationship Id="rId15" Type="http://schemas.openxmlformats.org/officeDocument/2006/relationships/image" Target="../media/image59.sv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4.sv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st-vlaanderen.be/provinciaal-technisch-instituut-pti-kortrijk/campus-wetenschap-groen/aanbod-campus-wetenschap-0#jump-_b-tuinbouw" TargetMode="External"/><Relationship Id="rId13" Type="http://schemas.openxmlformats.org/officeDocument/2006/relationships/image" Target="../media/image75.png"/><Relationship Id="rId18" Type="http://schemas.openxmlformats.org/officeDocument/2006/relationships/image" Target="../media/image71.png"/><Relationship Id="rId3" Type="http://schemas.openxmlformats.org/officeDocument/2006/relationships/image" Target="../media/image12.svg"/><Relationship Id="rId7" Type="http://schemas.openxmlformats.org/officeDocument/2006/relationships/image" Target="../media/image73.png"/><Relationship Id="rId12" Type="http://schemas.openxmlformats.org/officeDocument/2006/relationships/hyperlink" Target="https://www.sint-jorisschool.be/site/opleidingen" TargetMode="External"/><Relationship Id="rId17" Type="http://schemas.openxmlformats.org/officeDocument/2006/relationships/image" Target="../media/image76.png"/><Relationship Id="rId2" Type="http://schemas.openxmlformats.org/officeDocument/2006/relationships/image" Target="../media/image11.png"/><Relationship Id="rId16" Type="http://schemas.openxmlformats.org/officeDocument/2006/relationships/hyperlink" Target="https://college-zwevegem.rhizo.be/opleidingen/1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st-vlaanderen.be/provinciaal-technisch-instituut-pti-kortrijk/campus-techniek-design/aanbod-campus-techniek-0#jump-_b-mechanica-textiel" TargetMode="External"/><Relationship Id="rId11" Type="http://schemas.openxmlformats.org/officeDocument/2006/relationships/image" Target="../media/image62.png"/><Relationship Id="rId5" Type="http://schemas.openxmlformats.org/officeDocument/2006/relationships/image" Target="../media/image72.png"/><Relationship Id="rId15" Type="http://schemas.openxmlformats.org/officeDocument/2006/relationships/image" Target="../media/image70.png"/><Relationship Id="rId10" Type="http://schemas.openxmlformats.org/officeDocument/2006/relationships/hyperlink" Target="https://www.athena-school.be/aanbod/aanbod-indelen/aanbod-1ste-graad" TargetMode="External"/><Relationship Id="rId4" Type="http://schemas.openxmlformats.org/officeDocument/2006/relationships/hyperlink" Target="https://www.guldensporencollege.be/aanbod?f%5B0%5D=field_leerjaar%3A1&amp;f%5B1%5D=field_onderwijsvorm%3Abso" TargetMode="External"/><Relationship Id="rId9" Type="http://schemas.openxmlformats.org/officeDocument/2006/relationships/image" Target="../media/image74.png"/><Relationship Id="rId14" Type="http://schemas.openxmlformats.org/officeDocument/2006/relationships/hyperlink" Target="https://www.vtimenen.be/site/index.php/studeren-aan/studieaanbo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-onderwijs.vlaanderen.be/onderwijsaanbod/structuur.aspx?hs=311&amp;s=R&amp;a=1" TargetMode="External"/><Relationship Id="rId2" Type="http://schemas.openxmlformats.org/officeDocument/2006/relationships/hyperlink" Target="https://www.onderwijskiezer.be/v2/secundair/sec_zoek.php?submit=zoek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82.png"/><Relationship Id="rId4" Type="http://schemas.openxmlformats.org/officeDocument/2006/relationships/image" Target="../media/image81.svg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image" Target="../media/image8.sv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sv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29.png"/><Relationship Id="rId3" Type="http://schemas.openxmlformats.org/officeDocument/2006/relationships/image" Target="../media/image12.svg"/><Relationship Id="rId21" Type="http://schemas.openxmlformats.org/officeDocument/2006/relationships/image" Target="../media/image57.svg"/><Relationship Id="rId7" Type="http://schemas.openxmlformats.org/officeDocument/2006/relationships/image" Target="../media/image38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11.png"/><Relationship Id="rId16" Type="http://schemas.openxmlformats.org/officeDocument/2006/relationships/image" Target="../media/image53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52.svg"/><Relationship Id="rId23" Type="http://schemas.openxmlformats.org/officeDocument/2006/relationships/image" Target="../media/image59.svg"/><Relationship Id="rId10" Type="http://schemas.openxmlformats.org/officeDocument/2006/relationships/image" Target="../media/image47.png"/><Relationship Id="rId19" Type="http://schemas.openxmlformats.org/officeDocument/2006/relationships/image" Target="../media/image55.svg"/><Relationship Id="rId4" Type="http://schemas.openxmlformats.org/officeDocument/2006/relationships/image" Target="../media/image43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Relationship Id="rId22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st-vlaanderen.be/provinciaal-technisch-instituut-pti-kortrijk/campus-wetenschap-groen/aanbod-campus-wetenschap-0" TargetMode="External"/><Relationship Id="rId13" Type="http://schemas.openxmlformats.org/officeDocument/2006/relationships/hyperlink" Target="https://www.rhizo.be/opleidingen?jaar=71&amp;onderwijsvorm=65" TargetMode="External"/><Relationship Id="rId18" Type="http://schemas.openxmlformats.org/officeDocument/2006/relationships/image" Target="../media/image67.svg"/><Relationship Id="rId3" Type="http://schemas.openxmlformats.org/officeDocument/2006/relationships/image" Target="../media/image12.svg"/><Relationship Id="rId7" Type="http://schemas.openxmlformats.org/officeDocument/2006/relationships/image" Target="../media/image61.png"/><Relationship Id="rId12" Type="http://schemas.openxmlformats.org/officeDocument/2006/relationships/image" Target="../media/image63.png"/><Relationship Id="rId17" Type="http://schemas.openxmlformats.org/officeDocument/2006/relationships/image" Target="../media/image66.png"/><Relationship Id="rId2" Type="http://schemas.openxmlformats.org/officeDocument/2006/relationships/image" Target="../media/image1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st-vlaanderen.be/provinciaal-technisch-instituut-pti-kortrijk/campus-techniek-design/aanbod-campus-techniek-0" TargetMode="External"/><Relationship Id="rId11" Type="http://schemas.openxmlformats.org/officeDocument/2006/relationships/hyperlink" Target="http://www.donboscokortrijk.be/visie-en-studieaanbod/studieaanbod/eerste-graad" TargetMode="External"/><Relationship Id="rId5" Type="http://schemas.openxmlformats.org/officeDocument/2006/relationships/image" Target="../media/image60.png"/><Relationship Id="rId15" Type="http://schemas.openxmlformats.org/officeDocument/2006/relationships/hyperlink" Target="https://www.tvier.be/opleidingen?school=22&amp;jaar=71&amp;onderwijsvorm=65" TargetMode="External"/><Relationship Id="rId10" Type="http://schemas.openxmlformats.org/officeDocument/2006/relationships/image" Target="../media/image62.png"/><Relationship Id="rId4" Type="http://schemas.openxmlformats.org/officeDocument/2006/relationships/hyperlink" Target="https://www.guldensporencollege.be/aanbod?f%5B0%5D=field_leerjaar%3A1&amp;f%5B1%5D=field_onderwijsvorm%3Aaso" TargetMode="External"/><Relationship Id="rId9" Type="http://schemas.openxmlformats.org/officeDocument/2006/relationships/hyperlink" Target="https://www.athena-school.be/aanbod/aanbod-indelen/aanbod-1ste-graad" TargetMode="External"/><Relationship Id="rId1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2.svg"/><Relationship Id="rId7" Type="http://schemas.openxmlformats.org/officeDocument/2006/relationships/hyperlink" Target="https://www.sint-jorisschool.be/site/opleidinge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hyperlink" Target="https://www.collegemenen.be/site/aanbod#eerstegraad" TargetMode="External"/><Relationship Id="rId10" Type="http://schemas.openxmlformats.org/officeDocument/2006/relationships/image" Target="../media/image70.png"/><Relationship Id="rId4" Type="http://schemas.openxmlformats.org/officeDocument/2006/relationships/slide" Target="slide16.xml"/><Relationship Id="rId9" Type="http://schemas.openxmlformats.org/officeDocument/2006/relationships/hyperlink" Target="https://www.vtimenen.be/site/index.php/studeren-aan/studieaanbo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52644-8DB7-4CA9-BF7F-FCFC3FD71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78462"/>
            <a:ext cx="12192000" cy="2031055"/>
          </a:xfrm>
        </p:spPr>
        <p:txBody>
          <a:bodyPr>
            <a:normAutofit/>
          </a:bodyPr>
          <a:lstStyle/>
          <a:p>
            <a:pPr algn="ctr"/>
            <a:r>
              <a:rPr lang="nl-BE" sz="6600" dirty="0">
                <a:solidFill>
                  <a:schemeClr val="accent3">
                    <a:lumMod val="75000"/>
                  </a:schemeClr>
                </a:solidFill>
              </a:rPr>
              <a:t>Wat na het 6</a:t>
            </a:r>
            <a:r>
              <a:rPr lang="nl-BE" sz="6600" baseline="30000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nl-BE" sz="6600" dirty="0">
                <a:solidFill>
                  <a:schemeClr val="accent3">
                    <a:lumMod val="75000"/>
                  </a:schemeClr>
                </a:solidFill>
              </a:rPr>
              <a:t> leerjaar?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D5A2EB-C7B5-40A4-A0EF-FB71DA586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nl-BE" dirty="0">
              <a:solidFill>
                <a:srgbClr val="FFFFFF"/>
              </a:solidFill>
            </a:endParaRPr>
          </a:p>
        </p:txBody>
      </p:sp>
      <p:pic>
        <p:nvPicPr>
          <p:cNvPr id="4" name="Afbeelding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2AB362-E30B-4354-A2EB-86F29AFBB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308" y="847748"/>
            <a:ext cx="2487384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2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3BC83C8-D990-4D3A-B63A-8327C776E7E8}"/>
              </a:ext>
            </a:extLst>
          </p:cNvPr>
          <p:cNvSpPr txBox="1"/>
          <p:nvPr/>
        </p:nvSpPr>
        <p:spPr>
          <a:xfrm rot="18273011">
            <a:off x="5570109" y="3040458"/>
            <a:ext cx="319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accent3">
                    <a:lumMod val="75000"/>
                  </a:schemeClr>
                </a:solidFill>
                <a:latin typeface="Elephant" panose="02020904090505020303" pitchFamily="18" charset="0"/>
              </a:rPr>
              <a:t>We vliegen erin!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3BB97-E33E-424A-AF28-972129C4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373063"/>
            <a:ext cx="9829800" cy="1082674"/>
          </a:xfrm>
        </p:spPr>
        <p:txBody>
          <a:bodyPr/>
          <a:lstStyle/>
          <a:p>
            <a:pPr algn="ctr"/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Welkom in het 1e leerjaar B</a:t>
            </a:r>
          </a:p>
        </p:txBody>
      </p:sp>
      <p:pic>
        <p:nvPicPr>
          <p:cNvPr id="5" name="Graphic 4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E9130B-D5B3-4616-A3DE-75C1C087A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5374" y="906463"/>
            <a:ext cx="5395452" cy="5395452"/>
          </a:xfrm>
          <a:prstGeom prst="rect">
            <a:avLst/>
          </a:prstGeom>
        </p:spPr>
      </p:pic>
      <p:pic>
        <p:nvPicPr>
          <p:cNvPr id="6" name="Graphic 5" descr="Verzenden">
            <a:hlinkClick r:id="rId4" action="ppaction://hlinksldjump"/>
            <a:extLst>
              <a:ext uri="{FF2B5EF4-FFF2-40B4-BE49-F238E27FC236}">
                <a16:creationId xmlns:a16="http://schemas.microsoft.com/office/drawing/2014/main" id="{1758EC64-557D-45E8-8CEF-F93020FD2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B5D71-FE72-495F-AF58-144D5A06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0" y="457039"/>
            <a:ext cx="9829800" cy="1082674"/>
          </a:xfrm>
        </p:spPr>
        <p:txBody>
          <a:bodyPr/>
          <a:lstStyle/>
          <a:p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27 uur basisvorming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8879BF4-1CD4-478A-80F6-B43A2D8C5A23}"/>
              </a:ext>
            </a:extLst>
          </p:cNvPr>
          <p:cNvGraphicFramePr>
            <a:graphicFrameLocks noGrp="1"/>
          </p:cNvGraphicFramePr>
          <p:nvPr/>
        </p:nvGraphicFramePr>
        <p:xfrm>
          <a:off x="1073020" y="1446245"/>
          <a:ext cx="10280780" cy="4413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390">
                  <a:extLst>
                    <a:ext uri="{9D8B030D-6E8A-4147-A177-3AD203B41FA5}">
                      <a16:colId xmlns:a16="http://schemas.microsoft.com/office/drawing/2014/main" val="1114719271"/>
                    </a:ext>
                  </a:extLst>
                </a:gridCol>
                <a:gridCol w="5140390">
                  <a:extLst>
                    <a:ext uri="{9D8B030D-6E8A-4147-A177-3AD203B41FA5}">
                      <a16:colId xmlns:a16="http://schemas.microsoft.com/office/drawing/2014/main" val="2991334570"/>
                    </a:ext>
                  </a:extLst>
                </a:gridCol>
              </a:tblGrid>
              <a:tr h="4413379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Aardrijkskunde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Beeld 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Engels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Frans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Geschiedenis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Godsdienst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Lichamelijke opvoeding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endParaRPr lang="nl-BE" sz="32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Mens en samenleving 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Muziek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Natuurwetenschappen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Nederlands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Techniek	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Wiskunde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endParaRPr lang="nl-BE" sz="32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01214"/>
                  </a:ext>
                </a:extLst>
              </a:tr>
            </a:tbl>
          </a:graphicData>
        </a:graphic>
      </p:graphicFrame>
      <p:pic>
        <p:nvPicPr>
          <p:cNvPr id="7" name="Graphic 6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285872-07AD-45C6-9B80-4FF364347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61"/>
            <a:ext cx="914400" cy="914400"/>
          </a:xfrm>
          <a:prstGeom prst="rect">
            <a:avLst/>
          </a:prstGeom>
        </p:spPr>
      </p:pic>
      <p:pic>
        <p:nvPicPr>
          <p:cNvPr id="9" name="Graphic 8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A59AD91-224E-4022-8719-878FB0094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  <p:pic>
        <p:nvPicPr>
          <p:cNvPr id="5" name="Graphic 4" descr="Aardbol Afrika en Europa">
            <a:extLst>
              <a:ext uri="{FF2B5EF4-FFF2-40B4-BE49-F238E27FC236}">
                <a16:creationId xmlns:a16="http://schemas.microsoft.com/office/drawing/2014/main" id="{B3363178-DF11-4355-B3D8-8E278D9D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6905" y="1477259"/>
            <a:ext cx="468000" cy="468000"/>
          </a:xfrm>
          <a:prstGeom prst="rect">
            <a:avLst/>
          </a:prstGeom>
        </p:spPr>
      </p:pic>
      <p:pic>
        <p:nvPicPr>
          <p:cNvPr id="8" name="Graphic 7" descr="Palet">
            <a:extLst>
              <a:ext uri="{FF2B5EF4-FFF2-40B4-BE49-F238E27FC236}">
                <a16:creationId xmlns:a16="http://schemas.microsoft.com/office/drawing/2014/main" id="{A1E09314-0DF6-4F2E-9940-32E85AC037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0777" y="1902251"/>
            <a:ext cx="468000" cy="468000"/>
          </a:xfrm>
          <a:prstGeom prst="rect">
            <a:avLst/>
          </a:prstGeom>
        </p:spPr>
      </p:pic>
      <p:pic>
        <p:nvPicPr>
          <p:cNvPr id="11" name="Graphic 10" descr="Toneel">
            <a:extLst>
              <a:ext uri="{FF2B5EF4-FFF2-40B4-BE49-F238E27FC236}">
                <a16:creationId xmlns:a16="http://schemas.microsoft.com/office/drawing/2014/main" id="{9AAA83BF-1D7A-4E96-BE73-53E4C586F3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4650" y="1933529"/>
            <a:ext cx="468000" cy="468000"/>
          </a:xfrm>
          <a:prstGeom prst="rect">
            <a:avLst/>
          </a:prstGeom>
        </p:spPr>
      </p:pic>
      <p:pic>
        <p:nvPicPr>
          <p:cNvPr id="13" name="Graphic 12" descr="Muziek">
            <a:extLst>
              <a:ext uri="{FF2B5EF4-FFF2-40B4-BE49-F238E27FC236}">
                <a16:creationId xmlns:a16="http://schemas.microsoft.com/office/drawing/2014/main" id="{222CB8FF-07EB-4AED-A85A-6AA6B0E16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15649" y="1933529"/>
            <a:ext cx="468000" cy="468000"/>
          </a:xfrm>
          <a:prstGeom prst="rect">
            <a:avLst/>
          </a:prstGeom>
        </p:spPr>
      </p:pic>
      <p:pic>
        <p:nvPicPr>
          <p:cNvPr id="15" name="Graphic 14" descr="Scène met kasteel">
            <a:extLst>
              <a:ext uri="{FF2B5EF4-FFF2-40B4-BE49-F238E27FC236}">
                <a16:creationId xmlns:a16="http://schemas.microsoft.com/office/drawing/2014/main" id="{337FE335-0A4A-453B-B674-CD9548E1A5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64608" y="3263345"/>
            <a:ext cx="468000" cy="468000"/>
          </a:xfrm>
          <a:prstGeom prst="rect">
            <a:avLst/>
          </a:prstGeom>
        </p:spPr>
      </p:pic>
      <p:pic>
        <p:nvPicPr>
          <p:cNvPr id="17" name="Graphic 16" descr="Open boek">
            <a:extLst>
              <a:ext uri="{FF2B5EF4-FFF2-40B4-BE49-F238E27FC236}">
                <a16:creationId xmlns:a16="http://schemas.microsoft.com/office/drawing/2014/main" id="{0B47014C-2BF9-4668-BB9D-75FD1B60DE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14650" y="2890311"/>
            <a:ext cx="468000" cy="468000"/>
          </a:xfrm>
          <a:prstGeom prst="rect">
            <a:avLst/>
          </a:prstGeom>
        </p:spPr>
      </p:pic>
      <p:pic>
        <p:nvPicPr>
          <p:cNvPr id="19" name="Graphic 18" descr="Boeken">
            <a:extLst>
              <a:ext uri="{FF2B5EF4-FFF2-40B4-BE49-F238E27FC236}">
                <a16:creationId xmlns:a16="http://schemas.microsoft.com/office/drawing/2014/main" id="{4ECF5066-1E63-40E1-A57B-9D66AC041E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14650" y="2422311"/>
            <a:ext cx="468000" cy="468000"/>
          </a:xfrm>
          <a:prstGeom prst="rect">
            <a:avLst/>
          </a:prstGeom>
        </p:spPr>
      </p:pic>
      <p:pic>
        <p:nvPicPr>
          <p:cNvPr id="21" name="Graphic 20" descr="Proost">
            <a:extLst>
              <a:ext uri="{FF2B5EF4-FFF2-40B4-BE49-F238E27FC236}">
                <a16:creationId xmlns:a16="http://schemas.microsoft.com/office/drawing/2014/main" id="{48A6F312-E148-4D4D-BE12-4CE2771060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42704" y="3795351"/>
            <a:ext cx="468000" cy="468000"/>
          </a:xfrm>
          <a:prstGeom prst="rect">
            <a:avLst/>
          </a:prstGeom>
        </p:spPr>
      </p:pic>
      <p:pic>
        <p:nvPicPr>
          <p:cNvPr id="23" name="Graphic 22" descr="Sportballen">
            <a:extLst>
              <a:ext uri="{FF2B5EF4-FFF2-40B4-BE49-F238E27FC236}">
                <a16:creationId xmlns:a16="http://schemas.microsoft.com/office/drawing/2014/main" id="{179FDF5D-9B7E-4D15-ABE6-161EDD2080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24400" y="4263351"/>
            <a:ext cx="468000" cy="468000"/>
          </a:xfrm>
          <a:prstGeom prst="rect">
            <a:avLst/>
          </a:prstGeom>
        </p:spPr>
      </p:pic>
      <p:pic>
        <p:nvPicPr>
          <p:cNvPr id="25" name="Graphic 24" descr="Verbindingen">
            <a:extLst>
              <a:ext uri="{FF2B5EF4-FFF2-40B4-BE49-F238E27FC236}">
                <a16:creationId xmlns:a16="http://schemas.microsoft.com/office/drawing/2014/main" id="{0DE36ED4-99BA-4E7B-A67D-9D4F993BBCF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76441" y="1539713"/>
            <a:ext cx="468000" cy="468000"/>
          </a:xfrm>
          <a:prstGeom prst="rect">
            <a:avLst/>
          </a:prstGeom>
        </p:spPr>
      </p:pic>
      <p:pic>
        <p:nvPicPr>
          <p:cNvPr id="27" name="Graphic 26" descr="Plant">
            <a:extLst>
              <a:ext uri="{FF2B5EF4-FFF2-40B4-BE49-F238E27FC236}">
                <a16:creationId xmlns:a16="http://schemas.microsoft.com/office/drawing/2014/main" id="{62A82E2F-B975-4322-AC65-D6155847EF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476441" y="2433532"/>
            <a:ext cx="468000" cy="468000"/>
          </a:xfrm>
          <a:prstGeom prst="rect">
            <a:avLst/>
          </a:prstGeom>
        </p:spPr>
      </p:pic>
      <p:pic>
        <p:nvPicPr>
          <p:cNvPr id="29" name="Graphic 28" descr="Gesloten boek">
            <a:extLst>
              <a:ext uri="{FF2B5EF4-FFF2-40B4-BE49-F238E27FC236}">
                <a16:creationId xmlns:a16="http://schemas.microsoft.com/office/drawing/2014/main" id="{37B19972-01CE-4BD6-A71E-E05602B9FC2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36527" y="2890311"/>
            <a:ext cx="468000" cy="468000"/>
          </a:xfrm>
          <a:prstGeom prst="rect">
            <a:avLst/>
          </a:prstGeom>
        </p:spPr>
      </p:pic>
      <p:pic>
        <p:nvPicPr>
          <p:cNvPr id="31" name="Graphic 30" descr="Tandwielen">
            <a:extLst>
              <a:ext uri="{FF2B5EF4-FFF2-40B4-BE49-F238E27FC236}">
                <a16:creationId xmlns:a16="http://schemas.microsoft.com/office/drawing/2014/main" id="{03D2505D-EFEE-48A6-8705-5472CEAB635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831624" y="3327351"/>
            <a:ext cx="468000" cy="468000"/>
          </a:xfrm>
          <a:prstGeom prst="rect">
            <a:avLst/>
          </a:prstGeom>
        </p:spPr>
      </p:pic>
      <p:pic>
        <p:nvPicPr>
          <p:cNvPr id="33" name="Graphic 32" descr="Wiskunde">
            <a:extLst>
              <a:ext uri="{FF2B5EF4-FFF2-40B4-BE49-F238E27FC236}">
                <a16:creationId xmlns:a16="http://schemas.microsoft.com/office/drawing/2014/main" id="{2F9E0143-DBA6-45A6-8C35-35E8079442C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047282" y="379535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10B90-6E1A-4A12-8F25-E92B59D5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5 uur keuzevakken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FC727-B0E3-4934-A256-4FC35039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Afhankelijk van de school</a:t>
            </a:r>
          </a:p>
        </p:txBody>
      </p:sp>
      <p:pic>
        <p:nvPicPr>
          <p:cNvPr id="6" name="Graphic 5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7FC072-ED0D-4EE9-8A59-6DF9B5A99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61"/>
            <a:ext cx="914400" cy="914400"/>
          </a:xfrm>
          <a:prstGeom prst="rect">
            <a:avLst/>
          </a:prstGeom>
        </p:spPr>
      </p:pic>
      <p:pic>
        <p:nvPicPr>
          <p:cNvPr id="7" name="Graphic 6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867738-9904-461F-892F-94A53B385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Graphic 7" descr="School">
            <a:extLst>
              <a:ext uri="{FF2B5EF4-FFF2-40B4-BE49-F238E27FC236}">
                <a16:creationId xmlns:a16="http://schemas.microsoft.com/office/drawing/2014/main" id="{FDEC4152-28C0-40B0-AC5E-DE94BFB88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2864" y="0"/>
            <a:ext cx="7650099" cy="76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3FBA8-54D7-46CF-9790-947EAC12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Het tweede middelbaar 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EC0A56-B4BF-4EEC-B33A-9DBC91A9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Basisvorming + 12 uur keuzegedeelte (7 beroepsopties)</a:t>
            </a:r>
          </a:p>
          <a:p>
            <a:pPr marL="0" indent="0">
              <a:buNone/>
            </a:pPr>
            <a:endParaRPr lang="nl-BE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nl-BE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nl-BE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		beroepsopties worden gekozen door de school</a:t>
            </a:r>
          </a:p>
          <a:p>
            <a:pPr marL="0" indent="0">
              <a:buNone/>
            </a:pPr>
            <a:endParaRPr lang="nl-BE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A83C9E7D-DEB4-4F86-B5A1-5EC5FE8486DA}"/>
              </a:ext>
            </a:extLst>
          </p:cNvPr>
          <p:cNvCxnSpPr/>
          <p:nvPr/>
        </p:nvCxnSpPr>
        <p:spPr>
          <a:xfrm>
            <a:off x="5320145" y="2277687"/>
            <a:ext cx="0" cy="115131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41AC92-35F3-43C0-83D5-E9638B029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61"/>
            <a:ext cx="914400" cy="914400"/>
          </a:xfrm>
          <a:prstGeom prst="rect">
            <a:avLst/>
          </a:prstGeom>
        </p:spPr>
      </p:pic>
      <p:pic>
        <p:nvPicPr>
          <p:cNvPr id="14" name="Graphic 13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54EF5EF-7A20-4A9C-AE58-9216CCE2E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B5D71-FE72-495F-AF58-144D5A06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0" y="457039"/>
            <a:ext cx="9829800" cy="1082674"/>
          </a:xfrm>
        </p:spPr>
        <p:txBody>
          <a:bodyPr/>
          <a:lstStyle/>
          <a:p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12 uur beroepsopties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8879BF4-1CD4-478A-80F6-B43A2D8C5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956581"/>
              </p:ext>
            </p:extLst>
          </p:nvPr>
        </p:nvGraphicFramePr>
        <p:xfrm>
          <a:off x="1073020" y="1446245"/>
          <a:ext cx="10280780" cy="4413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390">
                  <a:extLst>
                    <a:ext uri="{9D8B030D-6E8A-4147-A177-3AD203B41FA5}">
                      <a16:colId xmlns:a16="http://schemas.microsoft.com/office/drawing/2014/main" val="1114719271"/>
                    </a:ext>
                  </a:extLst>
                </a:gridCol>
                <a:gridCol w="5140390">
                  <a:extLst>
                    <a:ext uri="{9D8B030D-6E8A-4147-A177-3AD203B41FA5}">
                      <a16:colId xmlns:a16="http://schemas.microsoft.com/office/drawing/2014/main" val="2991334570"/>
                    </a:ext>
                  </a:extLst>
                </a:gridCol>
              </a:tblGrid>
              <a:tr h="4413379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STEM-technieken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Maatschappij en welzijn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Economie en organisatie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Voeding en horeca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Sport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Kunst en creatie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Opstroomoptie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endParaRPr lang="nl-BE" sz="32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endParaRPr lang="nl-BE" sz="32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01214"/>
                  </a:ext>
                </a:extLst>
              </a:tr>
            </a:tbl>
          </a:graphicData>
        </a:graphic>
      </p:graphicFrame>
      <p:pic>
        <p:nvPicPr>
          <p:cNvPr id="6" name="Graphic 5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9B5A6A-4F6A-4100-83F4-BD10EE0C9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61"/>
            <a:ext cx="914400" cy="914400"/>
          </a:xfrm>
          <a:prstGeom prst="rect">
            <a:avLst/>
          </a:prstGeom>
        </p:spPr>
      </p:pic>
      <p:pic>
        <p:nvPicPr>
          <p:cNvPr id="7" name="Graphic 6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B93E063-98D6-4A78-9959-D335BCBC8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Graphic 7" descr="Tandwielen">
            <a:extLst>
              <a:ext uri="{FF2B5EF4-FFF2-40B4-BE49-F238E27FC236}">
                <a16:creationId xmlns:a16="http://schemas.microsoft.com/office/drawing/2014/main" id="{F3857120-60B0-443A-B997-C7AF9E0E3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6717" y="1539713"/>
            <a:ext cx="468000" cy="468000"/>
          </a:xfrm>
          <a:prstGeom prst="rect">
            <a:avLst/>
          </a:prstGeom>
        </p:spPr>
      </p:pic>
      <p:pic>
        <p:nvPicPr>
          <p:cNvPr id="9" name="Graphic 8" descr="Handdruk">
            <a:extLst>
              <a:ext uri="{FF2B5EF4-FFF2-40B4-BE49-F238E27FC236}">
                <a16:creationId xmlns:a16="http://schemas.microsoft.com/office/drawing/2014/main" id="{1DC1A23B-D277-4693-8726-91A5A18E11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6033" y="1996165"/>
            <a:ext cx="468000" cy="468000"/>
          </a:xfrm>
          <a:prstGeom prst="rect">
            <a:avLst/>
          </a:prstGeom>
        </p:spPr>
      </p:pic>
      <p:pic>
        <p:nvPicPr>
          <p:cNvPr id="10" name="Graphic 9" descr="Geld">
            <a:extLst>
              <a:ext uri="{FF2B5EF4-FFF2-40B4-BE49-F238E27FC236}">
                <a16:creationId xmlns:a16="http://schemas.microsoft.com/office/drawing/2014/main" id="{0932373D-4116-40F0-B7CC-37A3EDE956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6033" y="2407027"/>
            <a:ext cx="468000" cy="468000"/>
          </a:xfrm>
          <a:prstGeom prst="rect">
            <a:avLst/>
          </a:prstGeom>
        </p:spPr>
      </p:pic>
      <p:pic>
        <p:nvPicPr>
          <p:cNvPr id="11" name="Graphic 10" descr="Ober">
            <a:extLst>
              <a:ext uri="{FF2B5EF4-FFF2-40B4-BE49-F238E27FC236}">
                <a16:creationId xmlns:a16="http://schemas.microsoft.com/office/drawing/2014/main" id="{0CF285A8-9F1B-43DC-95F0-D28E83D265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46452" y="2875027"/>
            <a:ext cx="468000" cy="468000"/>
          </a:xfrm>
          <a:prstGeom prst="rect">
            <a:avLst/>
          </a:prstGeom>
        </p:spPr>
      </p:pic>
      <p:pic>
        <p:nvPicPr>
          <p:cNvPr id="12" name="Graphic 11" descr="Sportballen">
            <a:extLst>
              <a:ext uri="{FF2B5EF4-FFF2-40B4-BE49-F238E27FC236}">
                <a16:creationId xmlns:a16="http://schemas.microsoft.com/office/drawing/2014/main" id="{584EF112-3A81-4D91-AB32-A7D839F4DF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75736" y="3304565"/>
            <a:ext cx="468000" cy="468000"/>
          </a:xfrm>
          <a:prstGeom prst="rect">
            <a:avLst/>
          </a:prstGeom>
        </p:spPr>
      </p:pic>
      <p:pic>
        <p:nvPicPr>
          <p:cNvPr id="13" name="Graphic 12" descr="Artiest">
            <a:extLst>
              <a:ext uri="{FF2B5EF4-FFF2-40B4-BE49-F238E27FC236}">
                <a16:creationId xmlns:a16="http://schemas.microsoft.com/office/drawing/2014/main" id="{271440EF-2B44-4C15-AB3B-8FA5BB5511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12452" y="374234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 10">
            <a:extLst>
              <a:ext uri="{FF2B5EF4-FFF2-40B4-BE49-F238E27FC236}">
                <a16:creationId xmlns:a16="http://schemas.microsoft.com/office/drawing/2014/main" id="{91C1B99A-691C-49F6-988D-6E7197AE9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41252"/>
              </p:ext>
            </p:extLst>
          </p:nvPr>
        </p:nvGraphicFramePr>
        <p:xfrm>
          <a:off x="2033036" y="742297"/>
          <a:ext cx="8125927" cy="608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927">
                  <a:extLst>
                    <a:ext uri="{9D8B030D-6E8A-4147-A177-3AD203B41FA5}">
                      <a16:colId xmlns:a16="http://schemas.microsoft.com/office/drawing/2014/main" val="8384540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8969524"/>
                    </a:ext>
                  </a:extLst>
                </a:gridCol>
              </a:tblGrid>
              <a:tr h="3835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Athena</a:t>
                      </a:r>
                      <a:endParaRPr lang="nl-B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173680"/>
                  </a:ext>
                </a:extLst>
              </a:tr>
              <a:tr h="94584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Guldensporencollege (CLIL mogelijk)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371337"/>
                  </a:ext>
                </a:extLst>
              </a:tr>
              <a:tr h="945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PTI</a:t>
                      </a:r>
                      <a:r>
                        <a:rPr lang="nl-BE" dirty="0"/>
                        <a:t> </a:t>
                      </a:r>
                      <a:r>
                        <a:rPr lang="nl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campus</a:t>
                      </a:r>
                      <a:r>
                        <a:rPr lang="nl-BE" dirty="0"/>
                        <a:t> Techniek &amp; Design 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651850"/>
                  </a:ext>
                </a:extLst>
              </a:tr>
              <a:tr h="945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PTI campus Wetenschap &amp;  Groen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816652"/>
                  </a:ext>
                </a:extLst>
              </a:tr>
              <a:tr h="94584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dirty="0"/>
                        <a:t>Sint-Jorisschool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296011"/>
                  </a:ext>
                </a:extLst>
              </a:tr>
              <a:tr h="3835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dirty="0"/>
                        <a:t>VTI Menen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201449"/>
                  </a:ext>
                </a:extLst>
              </a:tr>
              <a:tr h="3835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dirty="0" err="1"/>
                        <a:t>Rhizo</a:t>
                      </a:r>
                      <a:r>
                        <a:rPr lang="nl-BE" dirty="0"/>
                        <a:t> (CLIL mogelijk)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775566"/>
                  </a:ext>
                </a:extLst>
              </a:tr>
              <a:tr h="383594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94875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47D830-9C71-4776-AD52-669556E4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288236"/>
            <a:ext cx="9829800" cy="1082674"/>
          </a:xfrm>
        </p:spPr>
        <p:txBody>
          <a:bodyPr/>
          <a:lstStyle/>
          <a:p>
            <a:r>
              <a:rPr lang="nl-BE" sz="4000" dirty="0">
                <a:solidFill>
                  <a:srgbClr val="F28330">
                    <a:lumMod val="75000"/>
                  </a:srgbClr>
                </a:solidFill>
              </a:rPr>
              <a:t>Welke school kan ik naartoe gaan?</a:t>
            </a:r>
            <a:endParaRPr lang="nl-BE" dirty="0"/>
          </a:p>
        </p:txBody>
      </p:sp>
      <p:pic>
        <p:nvPicPr>
          <p:cNvPr id="4" name="Graphic 3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A58212-372C-4640-BC95-DDD6FDF75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61"/>
            <a:ext cx="914400" cy="914400"/>
          </a:xfrm>
          <a:prstGeom prst="rect">
            <a:avLst/>
          </a:prstGeom>
        </p:spPr>
      </p:pic>
      <p:pic>
        <p:nvPicPr>
          <p:cNvPr id="5" name="Graphic 4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21C7FDD-FD2A-4BE1-9230-70987FE58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  <p:pic>
        <p:nvPicPr>
          <p:cNvPr id="6" name="Afbeelding 5">
            <a:hlinkClick r:id="rId4"/>
            <a:extLst>
              <a:ext uri="{FF2B5EF4-FFF2-40B4-BE49-F238E27FC236}">
                <a16:creationId xmlns:a16="http://schemas.microsoft.com/office/drawing/2014/main" id="{F03A6940-9D3F-407E-9C4F-51179575E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565" y="1483007"/>
            <a:ext cx="1585074" cy="720000"/>
          </a:xfrm>
          <a:prstGeom prst="rect">
            <a:avLst/>
          </a:prstGeom>
        </p:spPr>
      </p:pic>
      <p:pic>
        <p:nvPicPr>
          <p:cNvPr id="8" name="Afbeelding 7">
            <a:hlinkClick r:id="rId6"/>
            <a:extLst>
              <a:ext uri="{FF2B5EF4-FFF2-40B4-BE49-F238E27FC236}">
                <a16:creationId xmlns:a16="http://schemas.microsoft.com/office/drawing/2014/main" id="{645A63C2-8462-425D-A741-026B436B2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661" y="2277989"/>
            <a:ext cx="1078849" cy="720000"/>
          </a:xfrm>
          <a:prstGeom prst="rect">
            <a:avLst/>
          </a:prstGeom>
        </p:spPr>
      </p:pic>
      <p:pic>
        <p:nvPicPr>
          <p:cNvPr id="9" name="Afbeelding 8">
            <a:hlinkClick r:id="rId8"/>
            <a:extLst>
              <a:ext uri="{FF2B5EF4-FFF2-40B4-BE49-F238E27FC236}">
                <a16:creationId xmlns:a16="http://schemas.microsoft.com/office/drawing/2014/main" id="{65930560-2762-4D5D-95BC-190CD6ED0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9661" y="3233540"/>
            <a:ext cx="1074882" cy="720000"/>
          </a:xfrm>
          <a:prstGeom prst="rect">
            <a:avLst/>
          </a:prstGeom>
        </p:spPr>
      </p:pic>
      <p:pic>
        <p:nvPicPr>
          <p:cNvPr id="10" name="Afbeelding 9">
            <a:hlinkClick r:id="rId10"/>
            <a:extLst>
              <a:ext uri="{FF2B5EF4-FFF2-40B4-BE49-F238E27FC236}">
                <a16:creationId xmlns:a16="http://schemas.microsoft.com/office/drawing/2014/main" id="{C6A0B112-C4E4-4EEF-A227-10FB9D9B07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8213" y="700238"/>
            <a:ext cx="1297778" cy="720000"/>
          </a:xfrm>
          <a:prstGeom prst="rect">
            <a:avLst/>
          </a:prstGeom>
        </p:spPr>
      </p:pic>
      <p:pic>
        <p:nvPicPr>
          <p:cNvPr id="11" name="Afbeelding 10">
            <a:hlinkClick r:id="rId12"/>
            <a:extLst>
              <a:ext uri="{FF2B5EF4-FFF2-40B4-BE49-F238E27FC236}">
                <a16:creationId xmlns:a16="http://schemas.microsoft.com/office/drawing/2014/main" id="{F5B2E623-7C50-4DEE-B2FB-EA198DF827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6042" y="4187893"/>
            <a:ext cx="1902117" cy="719390"/>
          </a:xfrm>
          <a:prstGeom prst="rect">
            <a:avLst/>
          </a:prstGeom>
        </p:spPr>
      </p:pic>
      <p:pic>
        <p:nvPicPr>
          <p:cNvPr id="12" name="Afbeelding 11">
            <a:hlinkClick r:id="rId14"/>
            <a:extLst>
              <a:ext uri="{FF2B5EF4-FFF2-40B4-BE49-F238E27FC236}">
                <a16:creationId xmlns:a16="http://schemas.microsoft.com/office/drawing/2014/main" id="{5CCFE649-A87A-4EFD-A9B3-5D16F0BB65E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3324" b="53028"/>
          <a:stretch/>
        </p:blipFill>
        <p:spPr>
          <a:xfrm>
            <a:off x="6907214" y="5143444"/>
            <a:ext cx="2139774" cy="720000"/>
          </a:xfrm>
          <a:prstGeom prst="rect">
            <a:avLst/>
          </a:prstGeom>
        </p:spPr>
      </p:pic>
      <p:pic>
        <p:nvPicPr>
          <p:cNvPr id="13" name="Afbeelding 12">
            <a:hlinkClick r:id="rId16"/>
            <a:extLst>
              <a:ext uri="{FF2B5EF4-FFF2-40B4-BE49-F238E27FC236}">
                <a16:creationId xmlns:a16="http://schemas.microsoft.com/office/drawing/2014/main" id="{8DD9AF63-3A75-4D56-B2BE-DDE04641F34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07214" y="5941335"/>
            <a:ext cx="2145978" cy="43285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DAC7F30-AABC-4834-A4D9-AA3980CC5A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006689" y="163473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125 L 0.00065 0.0125 C -0.00547 0.00579 -0.00847 0.00162 -0.01446 -0.00301 C -0.02136 -0.00856 -0.01953 -0.00578 -0.02565 -0.0118 C -0.03776 -0.02384 -0.04362 -0.03125 -0.0556 -0.04074 C -0.05977 -0.04398 -0.06407 -0.04653 -0.0681 -0.04977 C -0.07201 -0.05254 -0.07565 -0.05602 -0.07943 -0.05856 C -0.08308 -0.06111 -0.08698 -0.06273 -0.09063 -0.06528 C -0.09662 -0.06944 -0.10209 -0.075 -0.10821 -0.07847 C -0.11315 -0.08148 -0.11823 -0.08403 -0.12318 -0.0875 C -0.12526 -0.08889 -0.12722 -0.09143 -0.12943 -0.0919 C -0.14063 -0.09375 -0.15196 -0.09328 -0.16315 -0.09421 C -0.16602 -0.0949 -0.16901 -0.09537 -0.17188 -0.09629 C -0.18021 -0.09907 -0.18854 -0.10278 -0.19688 -0.10532 C -0.19935 -0.10602 -0.20196 -0.10648 -0.20443 -0.1074 C -0.20782 -0.10879 -0.21107 -0.11041 -0.21446 -0.1118 C -0.21602 -0.11273 -0.21784 -0.11319 -0.2194 -0.11412 C -0.22045 -0.11481 -0.22956 -0.1206 -0.2319 -0.12083 C -0.2444 -0.12222 -0.2569 -0.12222 -0.2694 -0.12291 C -0.28399 -0.12824 -0.26654 -0.12245 -0.2931 -0.12754 C -0.29532 -0.12778 -0.29727 -0.12916 -0.29935 -0.12963 C -0.30235 -0.13055 -0.30521 -0.13148 -0.30821 -0.13194 C -0.31354 -0.13287 -0.31901 -0.13333 -0.32435 -0.13403 L -0.39935 -0.13194 C -0.40235 -0.13171 -0.40534 -0.13078 -0.40821 -0.12963 C -0.40951 -0.12916 -0.41068 -0.12824 -0.41185 -0.12754 C -0.41146 -0.10532 -0.41133 -0.0831 -0.41068 -0.06088 C -0.41042 -0.05416 -0.40977 -0.04745 -0.40938 -0.04074 C -0.40899 -0.03125 -0.4086 -0.02153 -0.40821 -0.0118 C -0.40769 0.06505 -0.40769 0.14213 -0.4069 0.21922 C -0.4069 0.22454 -0.40599 0.22963 -0.4056 0.23472 C -0.40521 0.24074 -0.40482 0.24676 -0.40443 0.25255 C -0.40365 0.26297 -0.40261 0.27315 -0.40196 0.28357 C -0.40144 0.29028 -0.40131 0.29699 -0.40065 0.30371 C -0.40039 0.30602 -0.39974 0.3081 -0.39935 0.31042 C -0.39883 0.31482 -0.39857 0.31922 -0.39818 0.32361 C -0.39779 0.33334 -0.39727 0.34283 -0.39688 0.35255 C -0.39597 0.37801 -0.39649 0.38519 -0.3944 0.40602 C -0.39362 0.41343 -0.39323 0.42107 -0.39193 0.42824 C -0.39154 0.43033 -0.39102 0.43264 -0.39063 0.43472 C -0.39011 0.43843 -0.38998 0.44236 -0.38946 0.44584 C -0.38907 0.44815 -0.38841 0.45023 -0.38815 0.45255 C -0.38763 0.45695 -0.38594 0.47801 -0.38568 0.48148 C -0.38451 0.5007 -0.38373 0.52246 -0.38321 0.54144 C -0.38269 0.55625 -0.38229 0.57107 -0.3819 0.58588 C -0.38138 0.60972 -0.38138 0.63334 -0.3806 0.65695 C -0.38021 0.67246 -0.37943 0.67292 -0.37813 0.68588 C -0.37774 0.69121 -0.37735 0.6963 -0.37696 0.70139 C -0.37657 0.70602 -0.37604 0.71042 -0.37565 0.71482 C -0.37513 0.7206 -0.37396 0.7375 -0.37318 0.74375 C -0.37123 0.75949 -0.37253 0.73982 -0.37071 0.75926 C -0.36914 0.77593 -0.3694 0.77523 -0.3694 0.79051 " pathEditMode="relative" ptsTypes="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2B4BB-E087-48C4-87C2-A82D2408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F28330">
                    <a:lumMod val="75000"/>
                  </a:srgbClr>
                </a:solidFill>
              </a:rPr>
              <a:t>Meer info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85A9DD-1A04-4053-AF73-FCF60A445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Infodagen van scholen</a:t>
            </a:r>
          </a:p>
          <a:p>
            <a:r>
              <a:rPr lang="nl-BE" dirty="0"/>
              <a:t>Onderwijskiezer: </a:t>
            </a:r>
            <a:r>
              <a:rPr lang="nl-BE" dirty="0">
                <a:hlinkClick r:id="rId2"/>
              </a:rPr>
              <a:t>https://www.onderwijskiezer.be/v2/secundair/sec_zoek.php?submit=zoeken</a:t>
            </a:r>
            <a:endParaRPr lang="nl-BE" dirty="0"/>
          </a:p>
          <a:p>
            <a:r>
              <a:rPr lang="nl-BE" dirty="0"/>
              <a:t>Lijst van alle richtingen in het secundair: </a:t>
            </a:r>
            <a:r>
              <a:rPr lang="nl-BE" dirty="0">
                <a:hlinkClick r:id="rId3"/>
              </a:rPr>
              <a:t>https://data-onderwijs.vlaanderen.be/onderwijsaanbod/structuur.aspx?hs=311&amp;s=R&amp;a=1</a:t>
            </a:r>
            <a:endParaRPr lang="nl-BE" dirty="0"/>
          </a:p>
        </p:txBody>
      </p:sp>
      <p:pic>
        <p:nvPicPr>
          <p:cNvPr id="4" name="Graphic 3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C985DE-AF80-48CF-B642-0C046A6FC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-161"/>
            <a:ext cx="914400" cy="914400"/>
          </a:xfrm>
          <a:prstGeom prst="rect">
            <a:avLst/>
          </a:prstGeom>
        </p:spPr>
      </p:pic>
      <p:pic>
        <p:nvPicPr>
          <p:cNvPr id="5" name="Graphic 4" descr="Verzenden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BF4A20E9-C4E3-4F0F-8B7C-3B7F6F75B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C5C40-99DD-476B-A782-38FCE64A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sz="4000" dirty="0">
              <a:solidFill>
                <a:srgbClr val="F28330">
                  <a:lumMod val="75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15FCB6-9C70-4DB2-8EF4-7DCE41328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pic>
        <p:nvPicPr>
          <p:cNvPr id="4" name="Graphic 3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634AF2-85EC-47D5-85D6-2AF4E24F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61"/>
            <a:ext cx="914400" cy="914400"/>
          </a:xfrm>
          <a:prstGeom prst="rect">
            <a:avLst/>
          </a:prstGeom>
        </p:spPr>
      </p:pic>
      <p:pic>
        <p:nvPicPr>
          <p:cNvPr id="5" name="Graphic 4" descr="Verzenden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0A15A2CC-DB3A-4E76-A646-040D94939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6B1E2F2-5CD5-41EE-BEF6-93265FFC3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07" t="6012" r="17440" b="6852"/>
          <a:stretch/>
        </p:blipFill>
        <p:spPr>
          <a:xfrm>
            <a:off x="6888000" y="1046160"/>
            <a:ext cx="3780000" cy="50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99AFFF3-741D-456F-8946-5D7103F4C1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80" t="4047" r="15792" b="4047"/>
          <a:stretch/>
        </p:blipFill>
        <p:spPr>
          <a:xfrm>
            <a:off x="1524000" y="1046160"/>
            <a:ext cx="3780000" cy="50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98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3B5B565-0ED0-4D1A-8559-C16CA37B7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87495">
            <a:off x="632451" y="3832361"/>
            <a:ext cx="2408129" cy="303607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409E90E-6B6D-4797-80B7-399543B7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9600" dirty="0">
                <a:solidFill>
                  <a:schemeClr val="accent3">
                    <a:lumMod val="75000"/>
                  </a:schemeClr>
                </a:solidFill>
                <a:latin typeface="Freestyle Script" panose="030804020302050B0404" pitchFamily="66" charset="0"/>
              </a:rPr>
              <a:t>Veel succes!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3870AD8-7748-4548-8594-B16E830EC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2438399"/>
            <a:ext cx="5486400" cy="1424473"/>
          </a:xfrm>
        </p:spPr>
        <p:txBody>
          <a:bodyPr>
            <a:normAutofit/>
          </a:bodyPr>
          <a:lstStyle/>
          <a:p>
            <a:pPr algn="ctr"/>
            <a:endParaRPr lang="nl-BE" dirty="0">
              <a:solidFill>
                <a:schemeClr val="accent3">
                  <a:lumMod val="75000"/>
                </a:schemeClr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nl-BE" dirty="0">
                <a:solidFill>
                  <a:schemeClr val="accent3">
                    <a:lumMod val="75000"/>
                  </a:schemeClr>
                </a:solidFill>
                <a:latin typeface="Freestyle Script" panose="030804020302050B0404" pitchFamily="66" charset="0"/>
              </a:rPr>
              <a:t>Axelle Renard 		Lukas Van den Broucke</a:t>
            </a:r>
          </a:p>
          <a:p>
            <a:pPr algn="ctr"/>
            <a:r>
              <a:rPr lang="nl-BE" dirty="0">
                <a:solidFill>
                  <a:schemeClr val="accent3">
                    <a:lumMod val="75000"/>
                  </a:schemeClr>
                </a:solidFill>
                <a:latin typeface="Freestyle Script" panose="030804020302050B0404" pitchFamily="66" charset="0"/>
              </a:rPr>
              <a:t>Margot Beirlaen			Sophie Vande Walle</a:t>
            </a:r>
          </a:p>
        </p:txBody>
      </p:sp>
      <p:pic>
        <p:nvPicPr>
          <p:cNvPr id="6" name="Graphic 5" descr="Verzenden">
            <a:extLst>
              <a:ext uri="{FF2B5EF4-FFF2-40B4-BE49-F238E27FC236}">
                <a16:creationId xmlns:a16="http://schemas.microsoft.com/office/drawing/2014/main" id="{09A475B8-0801-4093-9F68-C6B439E91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56551">
            <a:off x="-1076049" y="989822"/>
            <a:ext cx="915955" cy="9159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41674EA-18DC-49B6-9603-942159015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69" b="93590" l="5556" r="90476">
                        <a14:foregroundMark x1="61111" y1="8974" x2="53175" y2="7692"/>
                        <a14:foregroundMark x1="33333" y1="65385" x2="32540" y2="76923"/>
                        <a14:foregroundMark x1="64286" y1="83974" x2="69048" y2="75641"/>
                        <a14:foregroundMark x1="70635" y1="75000" x2="73016" y2="83333"/>
                        <a14:foregroundMark x1="78571" y1="88462" x2="70635" y2="84615"/>
                        <a14:foregroundMark x1="57937" y1="72436" x2="60317" y2="82051"/>
                        <a14:foregroundMark x1="36508" y1="93590" x2="28571" y2="93590"/>
                        <a14:foregroundMark x1="6349" y1="43590" x2="6349" y2="43590"/>
                        <a14:foregroundMark x1="90476" y1="26923" x2="90476" y2="2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9343" y="3760878"/>
            <a:ext cx="1529343" cy="1893473"/>
          </a:xfrm>
          <a:prstGeom prst="rect">
            <a:avLst/>
          </a:prstGeom>
        </p:spPr>
      </p:pic>
      <p:pic>
        <p:nvPicPr>
          <p:cNvPr id="3" name="Graphic 2" descr="Stroom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7BCAB4A-263F-4D2B-9721-B7B2108A0A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4136" y="5943600"/>
            <a:ext cx="914400" cy="914400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19E30DA9-31FE-4873-988F-C5C1974B86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037 L 0.01315 0.0037 C 0.01523 0.00232 0.01719 -1.11111E-6 0.0194 -0.00023 C 0.02643 -0.00162 0.03359 -0.00092 0.04075 -0.00162 C 0.04232 -0.00185 0.04388 -0.00255 0.04531 -0.00301 C 0.04609 -0.00347 0.04687 -0.00393 0.04766 -0.0044 C 0.05026 -0.00648 0.05508 -0.01157 0.05677 -0.01389 C 0.05794 -0.01574 0.05937 -0.01736 0.06055 -0.01944 C 0.0612 -0.0206 0.06146 -0.02222 0.06211 -0.02338 C 0.06575 -0.02986 0.06628 -0.02917 0.06966 -0.03426 C 0.07031 -0.03518 0.0707 -0.03634 0.07122 -0.03704 C 0.07344 -0.04028 0.07578 -0.04375 0.07812 -0.04653 C 0.08594 -0.05579 0.07305 -0.04097 0.08424 -0.05208 C 0.08815 -0.05602 0.0862 -0.05625 0.09036 -0.0588 C 0.09167 -0.05949 0.09297 -0.05949 0.09427 -0.06018 C 0.0957 -0.06088 0.09726 -0.06227 0.09883 -0.06296 C 0.10625 -0.0662 0.097 -0.06227 0.10573 -0.06574 C 0.10677 -0.06597 0.10768 -0.06643 0.10872 -0.0669 C 0.1095 -0.06736 0.11029 -0.06805 0.11107 -0.06829 C 0.11302 -0.06898 0.1151 -0.06921 0.11719 -0.06967 C 0.12357 -0.06921 0.12995 -0.06921 0.13633 -0.06829 C 0.13828 -0.06805 0.14114 -0.06643 0.14323 -0.06574 C 0.14466 -0.06505 0.14622 -0.06481 0.14779 -0.06435 C 0.15547 -0.0588 0.14805 -0.06366 0.15469 -0.06018 C 0.15625 -0.05926 0.15768 -0.05833 0.15924 -0.05741 C 0.16003 -0.05694 0.16081 -0.05648 0.16159 -0.05602 C 0.16354 -0.05509 0.16562 -0.05393 0.16771 -0.05347 C 0.17096 -0.05231 0.17292 -0.05185 0.17604 -0.05069 C 0.17708 -0.05023 0.17812 -0.04977 0.17917 -0.0493 C 0.18151 -0.04815 0.18359 -0.0456 0.18607 -0.04514 L 0.19453 -0.04375 C 0.20104 -0.04467 0.20781 -0.04467 0.21432 -0.04653 C 0.21588 -0.04699 0.21693 -0.04954 0.21823 -0.05069 C 0.22174 -0.05393 0.22565 -0.05625 0.22891 -0.06018 C 0.22969 -0.06111 0.23034 -0.06227 0.23125 -0.06296 C 0.23294 -0.06435 0.23489 -0.06528 0.23659 -0.0669 C 0.24687 -0.07685 0.23594 -0.06782 0.24492 -0.07778 C 0.24687 -0.08009 0.24909 -0.08125 0.25104 -0.08333 C 0.25221 -0.08449 0.25312 -0.08611 0.25417 -0.0875 C 0.25508 -0.08842 0.25625 -0.08912 0.25729 -0.09005 C 0.25807 -0.09097 0.25872 -0.09213 0.2595 -0.09282 C 0.26172 -0.09444 0.26419 -0.09537 0.26641 -0.09699 C 0.26797 -0.09815 0.2694 -0.09977 0.27096 -0.10092 C 0.27279 -0.10255 0.27461 -0.1037 0.2763 -0.10509 C 0.27734 -0.10602 0.27838 -0.10694 0.27943 -0.10787 C 0.28073 -0.1088 0.28203 -0.10949 0.2832 -0.11065 C 0.28997 -0.11597 0.28542 -0.11366 0.29088 -0.11597 C 0.29987 -0.12384 0.29114 -0.11713 0.30013 -0.12153 C 0.32239 -0.13194 0.29375 -0.11944 0.31237 -0.12963 C 0.3138 -0.13032 0.31536 -0.13032 0.31693 -0.13102 C 0.31771 -0.13125 0.31836 -0.13217 0.31927 -0.13241 C 0.32864 -0.13518 0.34831 -0.13472 0.35286 -0.13495 L 0.35898 -0.13634 C 0.36354 -0.1375 0.36432 -0.13819 0.36901 -0.13912 C 0.372 -0.13958 0.37513 -0.14005 0.37812 -0.14051 C 0.38047 -0.14097 0.38268 -0.14143 0.38503 -0.1419 C 0.3957 -0.14143 0.40651 -0.14213 0.41719 -0.14051 C 0.41888 -0.14028 0.42018 -0.1375 0.42174 -0.13634 C 0.42357 -0.13518 0.42539 -0.13495 0.42708 -0.13356 C 0.43737 -0.12662 0.42721 -0.13171 0.43476 -0.12824 C 0.43737 -0.12361 0.43529 -0.12639 0.4401 -0.12407 C 0.44088 -0.12384 0.44167 -0.12315 0.44245 -0.12268 C 0.44349 -0.12222 0.44453 -0.12199 0.44544 -0.12153 C 0.447 -0.12014 0.44844 -0.11852 0.45013 -0.11736 C 0.45234 -0.11574 0.45755 -0.11505 0.45924 -0.11458 C 0.47344 -0.10833 0.46706 -0.11065 0.49831 -0.11597 C 0.50221 -0.11667 0.50586 -0.11991 0.50976 -0.12153 C 0.51745 -0.12454 0.52096 -0.1243 0.52891 -0.12546 L 0.53424 -0.12824 C 0.53503 -0.1287 0.53581 -0.12917 0.53659 -0.12963 C 0.53815 -0.13009 0.53971 -0.13032 0.54114 -0.13102 C 0.54271 -0.13171 0.54414 -0.1331 0.5457 -0.13356 C 0.547 -0.13403 0.54831 -0.13449 0.54961 -0.13495 C 0.55039 -0.13542 0.55104 -0.13611 0.55182 -0.13634 C 0.55338 -0.13704 0.55495 -0.13727 0.55651 -0.13773 C 0.55781 -0.13819 0.55898 -0.13866 0.56029 -0.13912 C 0.56419 -0.14028 0.56628 -0.14074 0.57031 -0.1419 L 0.63841 -0.13773 C 0.64128 -0.1375 0.64557 -0.13264 0.64753 -0.13102 C 0.6543 -0.12523 0.6513 -0.1287 0.65755 -0.12268 C 0.66458 -0.11597 0.66055 -0.11875 0.6651 -0.11597 C 0.66588 -0.11458 0.66654 -0.11296 0.66745 -0.1118 C 0.6681 -0.11111 0.66914 -0.11157 0.66979 -0.11065 C 0.67109 -0.10833 0.67174 -0.10509 0.67279 -0.10231 L 0.67513 -0.09699 C 0.67578 -0.09329 0.67643 -0.08935 0.67734 -0.08611 C 0.67786 -0.08449 0.67851 -0.08333 0.67891 -0.08194 C 0.67956 -0.08009 0.67995 -0.07824 0.68047 -0.07662 C 0.68138 -0.06991 0.68203 -0.06667 0.68203 -0.0588 C 0.68203 -0.05185 0.68294 -0.03495 0.68047 -0.02477 C 0.67995 -0.02292 0.67956 -0.02106 0.67891 -0.01944 C 0.67825 -0.01782 0.67734 -0.01667 0.67669 -0.01528 C 0.67617 -0.01296 0.67578 -0.01065 0.67513 -0.00856 C 0.67474 -0.00741 0.67409 -0.00671 0.67357 -0.00579 C 0.67279 -0.00393 0.672 -0.00231 0.67122 -0.00023 C 0.6707 0.00139 0.67031 0.00347 0.66979 0.00509 C 0.66224 0.025 0.66784 0.00972 0.66289 0.02014 C 0.66198 0.02176 0.66146 0.02384 0.66055 0.02546 C 0.65963 0.02708 0.65846 0.02801 0.65755 0.02963 C 0.65586 0.03218 0.65443 0.03495 0.65286 0.03773 C 0.65208 0.03912 0.65156 0.04074 0.65065 0.0419 L 0.64831 0.04468 C 0.64518 0.05301 0.6487 0.04491 0.64453 0.05139 C 0.64284 0.05394 0.64141 0.05695 0.63984 0.05949 C 0.63919 0.06065 0.63828 0.06134 0.63763 0.06227 C 0.63633 0.06412 0.63516 0.0662 0.63372 0.06783 C 0.63281 0.06852 0.63177 0.06852 0.63073 0.06898 C 0.62239 0.07801 0.63086 0.06991 0.62383 0.07454 C 0.61575 0.07986 0.62552 0.07523 0.61771 0.0787 C 0.61667 0.07963 0.61575 0.08056 0.61458 0.08125 C 0.61068 0.0838 0.60976 0.08357 0.60625 0.08542 C 0.60547 0.08588 0.60469 0.08658 0.60391 0.08681 C 0.60169 0.0875 0.59935 0.08773 0.597 0.0882 L 0.56953 0.08681 C 0.56484 0.08634 0.56302 0.08495 0.55872 0.08403 C 0.55625 0.08357 0.55364 0.0831 0.55117 0.08264 C 0.54779 0.08218 0.54453 0.08195 0.54114 0.08125 C 0.53529 0.08033 0.5319 0.07917 0.52591 0.0787 C 0.51875 0.07801 0.51159 0.07778 0.50443 0.07732 L 0.48151 0.07986 C 0.48021 0.08009 0.47891 0.08079 0.4776 0.08125 C 0.47656 0.08171 0.47565 0.08218 0.47461 0.08264 C 0.47279 0.08357 0.47109 0.08472 0.46927 0.08542 C 0.45846 0.08982 0.47174 0.08287 0.45846 0.08958 C 0.4569 0.09028 0.45182 0.09352 0.45013 0.09491 C 0.44922 0.0956 0.44857 0.09699 0.44779 0.09769 C 0.44427 0.1007 0.44075 0.10324 0.43711 0.10579 C 0.43372 0.1081 0.43047 0.11065 0.42708 0.11273 C 0.4263 0.1132 0.42552 0.11343 0.42487 0.11389 C 0.41875 0.11875 0.42513 0.11482 0.41797 0.11945 C 0.41562 0.12083 0.41328 0.12153 0.41107 0.12361 C 0.4095 0.12477 0.40807 0.12662 0.40651 0.12755 C 0.40495 0.12847 0.40338 0.12847 0.40182 0.12894 C 0.40104 0.12917 0.40039 0.13009 0.39961 0.13033 C 0.39648 0.13148 0.39336 0.13125 0.39036 0.1331 C 0.38633 0.13542 0.38893 0.13426 0.38268 0.13588 C 0.37539 0.13542 0.36784 0.13611 0.36055 0.13449 C 0.35729 0.1338 0.35443 0.13079 0.3513 0.12894 L 0.34674 0.12616 C 0.34596 0.1257 0.34518 0.12546 0.34453 0.12477 C 0.34258 0.12315 0.34075 0.12176 0.33906 0.11945 C 0.33828 0.11829 0.33763 0.11667 0.33685 0.11528 C 0.33607 0.11435 0.33529 0.11366 0.3345 0.11273 C 0.32995 0.10556 0.33333 0.10833 0.32917 0.10579 C 0.32864 0.10486 0.32825 0.10394 0.3276 0.10301 C 0.32695 0.10208 0.32604 0.10162 0.32539 0.10046 C 0.32448 0.09884 0.32383 0.09676 0.32305 0.09491 C 0.32213 0.09306 0.32096 0.09144 0.31992 0.08958 C 0.3194 0.0882 0.31901 0.08681 0.31849 0.08542 C 0.31771 0.08357 0.3168 0.08195 0.31614 0.07986 C 0.31432 0.07454 0.31445 0.07269 0.31315 0.06644 C 0.31237 0.0632 0.31159 0.05995 0.31081 0.05695 C 0.30898 0.04074 0.30924 0.0456 0.31081 0.01736 C 0.31094 0.01458 0.31172 0.01181 0.31237 0.00926 C 0.31497 -0.00301 0.31849 -0.01342 0.32226 -0.02477 C 0.32526 -0.03356 0.3276 -0.04005 0.33151 -0.04792 C 0.33333 -0.05185 0.33568 -0.05486 0.33763 -0.0588 C 0.33854 -0.06088 0.33893 -0.06366 0.33984 -0.06574 C 0.34128 -0.06829 0.34297 -0.07014 0.34453 -0.07245 C 0.34792 -0.07778 0.35039 -0.08472 0.35521 -0.0875 C 0.35768 -0.08866 0.36029 -0.08981 0.36289 -0.09143 C 0.36471 -0.09259 0.36628 -0.09467 0.36823 -0.0956 C 0.37096 -0.09699 0.37383 -0.09722 0.37656 -0.09838 C 0.37891 -0.09907 0.38112 -0.10046 0.38346 -0.10092 C 0.38607 -0.10162 0.38867 -0.10185 0.39114 -0.10231 C 0.39687 -0.10347 0.39674 -0.10347 0.40182 -0.10509 C 0.40976 -0.10463 0.41771 -0.1044 0.42565 -0.1037 C 0.42734 -0.10347 0.42917 -0.10278 0.43099 -0.10231 C 0.43398 -0.10162 0.43711 -0.10046 0.4401 -0.09954 C 0.44271 -0.09907 0.44518 -0.09884 0.44779 -0.09838 C 0.44961 -0.09745 0.4513 -0.0963 0.45312 -0.0956 C 0.45807 -0.09352 0.4638 -0.09352 0.46849 -0.09282 L 0.49141 -0.08472 C 0.4957 -0.0831 0.5 -0.08148 0.50443 -0.08055 C 0.5095 -0.07963 0.51458 -0.07986 0.51979 -0.07917 C 0.55208 -0.07592 0.49687 -0.07893 0.57253 -0.07662 C 0.58268 -0.07361 0.58099 -0.07338 0.59779 -0.07662 C 0.60091 -0.07708 0.60703 -0.08055 0.60703 -0.08055 C 0.60898 -0.08287 0.61107 -0.08495 0.61315 -0.0875 C 0.61419 -0.08866 0.6151 -0.09028 0.61614 -0.09143 C 0.61849 -0.09421 0.6207 -0.09699 0.62305 -0.09954 C 0.62474 -0.10162 0.62669 -0.10324 0.62838 -0.10509 C 0.63047 -0.10741 0.63268 -0.10926 0.6345 -0.1118 C 0.63581 -0.11366 0.63698 -0.11597 0.63841 -0.11736 C 0.6401 -0.11898 0.64193 -0.12014 0.64375 -0.12153 C 0.64713 -0.12755 0.6431 -0.12106 0.65065 -0.12685 C 0.66185 -0.13542 0.65143 -0.13032 0.65898 -0.13356 C 0.66133 -0.13611 0.66628 -0.1412 0.66901 -0.14329 C 0.66992 -0.14398 0.67109 -0.14375 0.672 -0.14444 C 0.68529 -0.15486 0.67656 -0.15162 0.68737 -0.15417 C 0.68932 -0.15509 0.69141 -0.15625 0.69349 -0.15671 C 0.70338 -0.15949 0.7112 -0.15764 0.72174 -0.15671 C 0.72357 -0.15555 0.72552 -0.1544 0.72708 -0.15278 C 0.73359 -0.14583 0.725 -0.15069 0.73255 -0.14722 C 0.73424 -0.14421 0.73594 -0.14074 0.73789 -0.13773 C 0.73958 -0.13495 0.74154 -0.13264 0.74323 -0.12963 C 0.74388 -0.12847 0.74414 -0.12685 0.74479 -0.12546 C 0.74674 -0.12083 0.74909 -0.11667 0.75091 -0.1118 C 0.75143 -0.11065 0.75195 -0.10926 0.75234 -0.10787 C 0.75273 -0.10648 0.75273 -0.10509 0.75312 -0.1037 C 0.75495 -0.09792 0.75703 -0.09375 0.75924 -0.08866 C 0.76146 -0.07731 0.75794 -0.09491 0.76458 -0.07106 C 0.7651 -0.06921 0.76575 -0.06759 0.76614 -0.06574 C 0.76654 -0.06435 0.76641 -0.0625 0.76693 -0.06157 C 0.77396 -0.04907 0.77057 -0.05579 0.77539 -0.05208 C 0.77747 -0.05023 0.77943 -0.04838 0.78151 -0.04653 C 0.78255 -0.0456 0.78346 -0.04467 0.7845 -0.04375 L 0.78841 -0.0412 C 0.78945 -0.03935 0.79023 -0.03727 0.79141 -0.03565 C 0.79206 -0.03495 0.79297 -0.03495 0.79375 -0.03426 C 0.79479 -0.0331 0.7957 -0.03125 0.79674 -0.03032 C 0.79818 -0.02893 0.79987 -0.02824 0.80143 -0.02755 C 0.80677 -0.02477 0.80716 -0.025 0.81211 -0.02338 C 0.82148 -0.0243 0.83099 -0.0243 0.84036 -0.02616 C 0.84922 -0.02801 0.84401 -0.02986 0.84961 -0.03426 C 0.8513 -0.03565 0.85312 -0.03611 0.85495 -0.03704 C 0.85976 -0.04282 0.85937 -0.04305 0.86484 -0.04653 C 0.86588 -0.04722 0.86693 -0.04722 0.86797 -0.04792 C 0.87161 -0.05046 0.87864 -0.05602 0.87864 -0.05602 C 0.88151 -0.06111 0.8793 -0.05787 0.88476 -0.06157 C 0.88607 -0.0625 0.88737 -0.06319 0.88867 -0.06435 C 0.88971 -0.06505 0.89062 -0.0662 0.89167 -0.0669 C 0.89323 -0.06805 0.89479 -0.06875 0.89622 -0.06967 C 0.90794 -0.07778 0.89674 -0.06967 0.90469 -0.07778 C 0.90534 -0.0787 0.90625 -0.0787 0.90703 -0.07917 C 0.90807 -0.08009 0.90898 -0.08125 0.91003 -0.08194 C 0.91133 -0.08264 0.91263 -0.08264 0.91393 -0.08333 C 0.91549 -0.08403 0.91693 -0.08518 0.91849 -0.08611 C 0.92135 -0.0912 0.91914 -0.08819 0.92539 -0.09143 C 0.93164 -0.09491 0.92344 -0.09236 0.93763 -0.09421 C 0.93867 -0.09467 0.93958 -0.09514 0.94062 -0.0956 C 0.96094 -0.10208 0.92956 -0.0912 0.95221 -0.09838 C 0.95443 -0.09907 0.95677 -0.10046 0.95898 -0.10092 C 0.96419 -0.10231 0.97383 -0.10417 0.97969 -0.10509 C 0.99101 -0.1118 0.98411 -0.10833 1.01107 -0.10509 C 1.01315 -0.10486 1.0151 -0.10301 1.01719 -0.10231 C 1.01901 -0.10185 1.02083 -0.10162 1.02253 -0.10092 C 1.03581 -0.09676 1.01016 -0.10347 1.03099 -0.09838 C 1.03255 -0.09745 1.03398 -0.0963 1.03555 -0.0956 C 1.03854 -0.09444 1.04167 -0.09352 1.04479 -0.09282 C 1.05755 -0.08958 1.05195 -0.09097 1.06159 -0.08866 C 1.06667 -0.08657 1.06758 -0.08588 1.07226 -0.08472 C 1.08047 -0.08264 1.08346 -0.08287 1.09297 -0.08194 C 1.09739 -0.08079 1.09818 -0.08079 1.10221 -0.07917 C 1.10234 -0.07917 1.10703 -0.07731 1.10755 -0.07662 C 1.10794 -0.07592 1.10807 -0.07477 1.10833 -0.07384 L 1.12135 -0.07106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586 0.00139 0.01171 0.00278 0.01757 0.0044 C 0.02526 0.00672 0.02005 0.00602 0.0276 0.01112 C 0.02916 0.01204 0.03099 0.01227 0.03255 0.0132 C 0.03437 0.01436 0.0358 0.01644 0.03763 0.0176 C 0.0388 0.01852 0.0401 0.01899 0.04127 0.01991 C 0.0427 0.02107 0.04375 0.02338 0.04505 0.02431 C 0.04752 0.02616 0.05013 0.02732 0.05247 0.02871 C 0.05377 0.02963 0.0552 0.02963 0.05612 0.03102 C 0.06692 0.04375 0.05338 0.02848 0.06354 0.03774 C 0.06484 0.03889 0.06601 0.04121 0.06744 0.04213 C 0.0694 0.04352 0.07161 0.04352 0.07369 0.04445 C 0.07539 0.04584 0.07695 0.04792 0.07864 0.04885 C 0.08099 0.05 0.08372 0.05024 0.08606 0.05093 C 0.10533 0.05718 0.07773 0.04885 0.1 0.05556 C 0.14674 0.05348 0.13893 0.05718 0.16497 0.05093 L 0.17369 0.04885 C 0.17955 0.04723 0.18424 0.04607 0.18997 0.04213 C 0.19518 0.03843 0.197 0.03403 0.20247 0.03334 C 0.21198 0.03195 0.22161 0.03172 0.23125 0.03102 C 0.25481 0.0257 0.22526 0.03218 0.25481 0.02662 C 0.2582 0.02593 0.26145 0.025 0.26497 0.02431 L 0.2875 0.01991 C 0.29075 0.01852 0.29401 0.01598 0.29739 0.01551 C 0.30937 0.01389 0.31614 0.01343 0.32747 0.01112 C 0.33033 0.01042 0.3332 0.00973 0.33619 0.0088 C 0.34153 0.00718 0.3401 0.00672 0.34492 0.0044 C 0.34661 0.00348 0.34817 0.00301 0.35 0.00209 C 0.35234 0.00093 0.35468 -0.00162 0.35729 -0.00231 C 0.36028 -0.00301 0.37044 -0.00555 0.37369 -0.00671 C 0.375 -0.00717 0.37617 -0.00856 0.37734 -0.00902 C 0.38073 -0.00995 0.38411 -0.01041 0.3875 -0.01111 C 0.39323 -0.0125 0.39908 -0.01388 0.40494 -0.01551 L 0.4125 -0.01782 C 0.41953 -0.02013 0.41953 -0.02083 0.42747 -0.02222 C 0.45026 -0.02638 0.43632 -0.02245 0.45742 -0.02662 C 0.46041 -0.02731 0.46328 -0.02847 0.46614 -0.02893 C 0.472 -0.02986 0.47786 -0.03032 0.48359 -0.03101 C 0.57031 -0.02407 0.45937 -0.0324 0.66627 -0.02662 C 0.66757 -0.02662 0.66862 -0.02453 0.66992 -0.02453 C 0.67994 -0.02314 0.68997 -0.02291 0.7 -0.02222 C 0.72083 -0.01805 0.70208 -0.02199 0.71992 -0.01782 L 0.72994 -0.01551 C 0.73242 -0.01504 0.73502 -0.01412 0.7375 -0.01342 C 0.74023 -0.0125 0.74323 -0.01203 0.74622 -0.01111 C 0.74752 -0.01064 0.75325 -0.0081 0.75481 -0.00671 C 0.75625 -0.00555 0.75729 -0.00324 0.75859 -0.00231 C 0.76041 -0.00092 0.76862 0.00162 0.76992 0.00209 C 0.77474 0.00417 0.77591 0.00533 0.78125 0.00672 C 0.81341 0.01482 0.7763 0.00417 0.8 0.01112 C 0.81575 0.01042 0.83151 0.01019 0.84752 0.0088 C 0.84961 0.00857 0.85143 0.00718 0.85364 0.00672 C 0.8582 0.00556 0.86289 0.0051 0.86744 0.0044 C 0.88606 0.00579 0.90494 0.00834 0.92356 0.0088 C 0.94166 0.00926 0.9595 0.00787 0.97734 0.00672 C 0.98112 0.00625 0.98489 0.00463 0.98867 0.0044 C 1.00104 0.00324 1.01367 0.00301 1.02617 0.00209 C 1.03086 0.00139 1.03541 0.00093 1.03997 -4.07407E-6 C 1.04296 -0.00069 1.0457 -0.00162 1.04856 -0.00231 C 1.05833 -0.00416 1.07057 -0.00555 1.07994 -0.00671 C 1.08203 -0.0074 1.08411 -0.0081 1.08619 -0.00902 C 1.08789 -0.00949 1.08958 -0.01064 1.09127 -0.01111 C 1.10143 -0.01388 1.10169 -0.01342 1.11119 -0.01342 L 1.15755 -0.01342 " pathEditMode="relative" rAng="0" ptsTypes="AAAAAAAAAAAAAAAAAAAAAAAAAAAAAAAAAAAAAAAAAAAAAAAAAAAAAAAAAAAAAAAAA">
                                      <p:cBhvr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78" y="1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266F3-2945-4B24-B418-28C28310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373063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Diploma lager onderwijs behaald?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850F043E-96BE-497D-8308-23CB9600F57F}"/>
              </a:ext>
            </a:extLst>
          </p:cNvPr>
          <p:cNvGrpSpPr/>
          <p:nvPr/>
        </p:nvGrpSpPr>
        <p:grpSpPr>
          <a:xfrm>
            <a:off x="2966973" y="2484438"/>
            <a:ext cx="2195912" cy="2284136"/>
            <a:chOff x="2966974" y="2540982"/>
            <a:chExt cx="2195912" cy="2284136"/>
          </a:xfrm>
        </p:grpSpPr>
        <p:pic>
          <p:nvPicPr>
            <p:cNvPr id="10" name="Graphic 9" descr="Opgerold diploma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9C1071E-1CFD-45E8-83F3-CC9D73A29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66974" y="2540982"/>
              <a:ext cx="2195912" cy="2195912"/>
            </a:xfrm>
            <a:prstGeom prst="rect">
              <a:avLst/>
            </a:prstGeom>
          </p:spPr>
        </p:pic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BAE9E325-3501-487C-9993-8371BCB64930}"/>
                </a:ext>
              </a:extLst>
            </p:cNvPr>
            <p:cNvSpPr txBox="1"/>
            <p:nvPr/>
          </p:nvSpPr>
          <p:spPr>
            <a:xfrm>
              <a:off x="3243836" y="4240343"/>
              <a:ext cx="1642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Ja</a:t>
              </a:r>
              <a:endParaRPr lang="nl-BE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D0D4B541-C4A7-4B56-9C1E-5921C3BDDC83}"/>
              </a:ext>
            </a:extLst>
          </p:cNvPr>
          <p:cNvGrpSpPr/>
          <p:nvPr/>
        </p:nvGrpSpPr>
        <p:grpSpPr>
          <a:xfrm>
            <a:off x="7029116" y="2528506"/>
            <a:ext cx="2196000" cy="2296612"/>
            <a:chOff x="7029116" y="2528506"/>
            <a:chExt cx="2196000" cy="2296612"/>
          </a:xfrm>
        </p:grpSpPr>
        <p:pic>
          <p:nvPicPr>
            <p:cNvPr id="12" name="Graphic 11" descr="Hoofddeksel voor diploma-uitreiking">
              <a:hlinkClick r:id="rId5" action="ppaction://hlinksldjump"/>
              <a:extLst>
                <a:ext uri="{FF2B5EF4-FFF2-40B4-BE49-F238E27FC236}">
                  <a16:creationId xmlns:a16="http://schemas.microsoft.com/office/drawing/2014/main" id="{FE73948C-C4FB-4E07-A90C-DC0F05DA0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29116" y="2528506"/>
              <a:ext cx="2196000" cy="219600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AE4F5C2A-32EF-413D-8949-42E46D692EDA}"/>
                </a:ext>
              </a:extLst>
            </p:cNvPr>
            <p:cNvSpPr txBox="1"/>
            <p:nvPr/>
          </p:nvSpPr>
          <p:spPr>
            <a:xfrm>
              <a:off x="7306022" y="4240343"/>
              <a:ext cx="1642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Nee</a:t>
              </a:r>
              <a:endParaRPr lang="nl-BE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pic>
        <p:nvPicPr>
          <p:cNvPr id="22" name="Graphic 21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E0195C4-B2C9-4D03-AEC8-8E80EEE063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2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7133F5E4-533B-40F2-90AE-04EA908C5C4C}"/>
              </a:ext>
            </a:extLst>
          </p:cNvPr>
          <p:cNvSpPr txBox="1"/>
          <p:nvPr/>
        </p:nvSpPr>
        <p:spPr>
          <a:xfrm rot="18273011">
            <a:off x="5570109" y="3040458"/>
            <a:ext cx="319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accent3">
                    <a:lumMod val="75000"/>
                  </a:schemeClr>
                </a:solidFill>
                <a:latin typeface="Elephant" panose="02020904090505020303" pitchFamily="18" charset="0"/>
              </a:rPr>
              <a:t>We vliegen erin!</a:t>
            </a:r>
          </a:p>
        </p:txBody>
      </p:sp>
      <p:pic>
        <p:nvPicPr>
          <p:cNvPr id="5" name="Graphic 4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E9130B-D5B3-4616-A3DE-75C1C087A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5374" y="906463"/>
            <a:ext cx="5395452" cy="53954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B3BB97-E33E-424A-AF28-972129C4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365126"/>
            <a:ext cx="9829800" cy="1082674"/>
          </a:xfrm>
        </p:spPr>
        <p:txBody>
          <a:bodyPr/>
          <a:lstStyle/>
          <a:p>
            <a:pPr algn="ctr"/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Welkom in het 1e leerjaar A</a:t>
            </a:r>
          </a:p>
        </p:txBody>
      </p:sp>
      <p:pic>
        <p:nvPicPr>
          <p:cNvPr id="7" name="Graphic 6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011B226-1222-482E-A374-BC65075EF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B5D71-FE72-495F-AF58-144D5A06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0" y="457039"/>
            <a:ext cx="9829800" cy="1082674"/>
          </a:xfrm>
        </p:spPr>
        <p:txBody>
          <a:bodyPr/>
          <a:lstStyle/>
          <a:p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27 uur basisvorming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8879BF4-1CD4-478A-80F6-B43A2D8C5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31252"/>
              </p:ext>
            </p:extLst>
          </p:nvPr>
        </p:nvGraphicFramePr>
        <p:xfrm>
          <a:off x="1073020" y="1446245"/>
          <a:ext cx="10280780" cy="4413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390">
                  <a:extLst>
                    <a:ext uri="{9D8B030D-6E8A-4147-A177-3AD203B41FA5}">
                      <a16:colId xmlns:a16="http://schemas.microsoft.com/office/drawing/2014/main" val="1114719271"/>
                    </a:ext>
                  </a:extLst>
                </a:gridCol>
                <a:gridCol w="5140390">
                  <a:extLst>
                    <a:ext uri="{9D8B030D-6E8A-4147-A177-3AD203B41FA5}">
                      <a16:colId xmlns:a16="http://schemas.microsoft.com/office/drawing/2014/main" val="2991334570"/>
                    </a:ext>
                  </a:extLst>
                </a:gridCol>
              </a:tblGrid>
              <a:tr h="4413379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Aardrijkskunde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Beeld 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Engels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Frans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Geschiedenis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Godsdienst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Lichamelijke opvoeding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endParaRPr lang="nl-BE" sz="32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Mens en samenleving 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Muziek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Natuurwetenschappen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Nederlands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Techniek	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Wiskunde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endParaRPr lang="nl-BE" sz="32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01214"/>
                  </a:ext>
                </a:extLst>
              </a:tr>
            </a:tbl>
          </a:graphicData>
        </a:graphic>
      </p:graphicFrame>
      <p:pic>
        <p:nvPicPr>
          <p:cNvPr id="7" name="Graphic 6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285872-07AD-45C6-9B80-4FF364347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61"/>
            <a:ext cx="914400" cy="914400"/>
          </a:xfrm>
          <a:prstGeom prst="rect">
            <a:avLst/>
          </a:prstGeom>
        </p:spPr>
      </p:pic>
      <p:pic>
        <p:nvPicPr>
          <p:cNvPr id="9" name="Graphic 8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A59AD91-224E-4022-8719-878FB0094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  <p:pic>
        <p:nvPicPr>
          <p:cNvPr id="5" name="Graphic 4" descr="Aardbol Afrika en Europa">
            <a:extLst>
              <a:ext uri="{FF2B5EF4-FFF2-40B4-BE49-F238E27FC236}">
                <a16:creationId xmlns:a16="http://schemas.microsoft.com/office/drawing/2014/main" id="{B3363178-DF11-4355-B3D8-8E278D9D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6905" y="1477259"/>
            <a:ext cx="468000" cy="468000"/>
          </a:xfrm>
          <a:prstGeom prst="rect">
            <a:avLst/>
          </a:prstGeom>
        </p:spPr>
      </p:pic>
      <p:pic>
        <p:nvPicPr>
          <p:cNvPr id="8" name="Graphic 7" descr="Palet">
            <a:extLst>
              <a:ext uri="{FF2B5EF4-FFF2-40B4-BE49-F238E27FC236}">
                <a16:creationId xmlns:a16="http://schemas.microsoft.com/office/drawing/2014/main" id="{A1E09314-0DF6-4F2E-9940-32E85AC037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0777" y="1902251"/>
            <a:ext cx="468000" cy="468000"/>
          </a:xfrm>
          <a:prstGeom prst="rect">
            <a:avLst/>
          </a:prstGeom>
        </p:spPr>
      </p:pic>
      <p:pic>
        <p:nvPicPr>
          <p:cNvPr id="11" name="Graphic 10" descr="Toneel">
            <a:extLst>
              <a:ext uri="{FF2B5EF4-FFF2-40B4-BE49-F238E27FC236}">
                <a16:creationId xmlns:a16="http://schemas.microsoft.com/office/drawing/2014/main" id="{9AAA83BF-1D7A-4E96-BE73-53E4C586F3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4650" y="1933529"/>
            <a:ext cx="468000" cy="468000"/>
          </a:xfrm>
          <a:prstGeom prst="rect">
            <a:avLst/>
          </a:prstGeom>
        </p:spPr>
      </p:pic>
      <p:pic>
        <p:nvPicPr>
          <p:cNvPr id="13" name="Graphic 12" descr="Muziek">
            <a:extLst>
              <a:ext uri="{FF2B5EF4-FFF2-40B4-BE49-F238E27FC236}">
                <a16:creationId xmlns:a16="http://schemas.microsoft.com/office/drawing/2014/main" id="{222CB8FF-07EB-4AED-A85A-6AA6B0E16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15649" y="1933529"/>
            <a:ext cx="468000" cy="468000"/>
          </a:xfrm>
          <a:prstGeom prst="rect">
            <a:avLst/>
          </a:prstGeom>
        </p:spPr>
      </p:pic>
      <p:pic>
        <p:nvPicPr>
          <p:cNvPr id="15" name="Graphic 14" descr="Scène met kasteel">
            <a:extLst>
              <a:ext uri="{FF2B5EF4-FFF2-40B4-BE49-F238E27FC236}">
                <a16:creationId xmlns:a16="http://schemas.microsoft.com/office/drawing/2014/main" id="{337FE335-0A4A-453B-B674-CD9548E1A5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64608" y="3263345"/>
            <a:ext cx="468000" cy="468000"/>
          </a:xfrm>
          <a:prstGeom prst="rect">
            <a:avLst/>
          </a:prstGeom>
        </p:spPr>
      </p:pic>
      <p:pic>
        <p:nvPicPr>
          <p:cNvPr id="17" name="Graphic 16" descr="Open boek">
            <a:extLst>
              <a:ext uri="{FF2B5EF4-FFF2-40B4-BE49-F238E27FC236}">
                <a16:creationId xmlns:a16="http://schemas.microsoft.com/office/drawing/2014/main" id="{0B47014C-2BF9-4668-BB9D-75FD1B60DE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14650" y="2890311"/>
            <a:ext cx="468000" cy="468000"/>
          </a:xfrm>
          <a:prstGeom prst="rect">
            <a:avLst/>
          </a:prstGeom>
        </p:spPr>
      </p:pic>
      <p:pic>
        <p:nvPicPr>
          <p:cNvPr id="19" name="Graphic 18" descr="Boeken">
            <a:extLst>
              <a:ext uri="{FF2B5EF4-FFF2-40B4-BE49-F238E27FC236}">
                <a16:creationId xmlns:a16="http://schemas.microsoft.com/office/drawing/2014/main" id="{4ECF5066-1E63-40E1-A57B-9D66AC041E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14650" y="2422311"/>
            <a:ext cx="468000" cy="468000"/>
          </a:xfrm>
          <a:prstGeom prst="rect">
            <a:avLst/>
          </a:prstGeom>
        </p:spPr>
      </p:pic>
      <p:pic>
        <p:nvPicPr>
          <p:cNvPr id="21" name="Graphic 20" descr="Proost">
            <a:extLst>
              <a:ext uri="{FF2B5EF4-FFF2-40B4-BE49-F238E27FC236}">
                <a16:creationId xmlns:a16="http://schemas.microsoft.com/office/drawing/2014/main" id="{48A6F312-E148-4D4D-BE12-4CE2771060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42704" y="3795351"/>
            <a:ext cx="468000" cy="468000"/>
          </a:xfrm>
          <a:prstGeom prst="rect">
            <a:avLst/>
          </a:prstGeom>
        </p:spPr>
      </p:pic>
      <p:pic>
        <p:nvPicPr>
          <p:cNvPr id="23" name="Graphic 22" descr="Sportballen">
            <a:extLst>
              <a:ext uri="{FF2B5EF4-FFF2-40B4-BE49-F238E27FC236}">
                <a16:creationId xmlns:a16="http://schemas.microsoft.com/office/drawing/2014/main" id="{179FDF5D-9B7E-4D15-ABE6-161EDD2080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24400" y="4263351"/>
            <a:ext cx="468000" cy="468000"/>
          </a:xfrm>
          <a:prstGeom prst="rect">
            <a:avLst/>
          </a:prstGeom>
        </p:spPr>
      </p:pic>
      <p:pic>
        <p:nvPicPr>
          <p:cNvPr id="25" name="Graphic 24" descr="Verbindingen">
            <a:extLst>
              <a:ext uri="{FF2B5EF4-FFF2-40B4-BE49-F238E27FC236}">
                <a16:creationId xmlns:a16="http://schemas.microsoft.com/office/drawing/2014/main" id="{0DE36ED4-99BA-4E7B-A67D-9D4F993BBCF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76441" y="1539713"/>
            <a:ext cx="468000" cy="468000"/>
          </a:xfrm>
          <a:prstGeom prst="rect">
            <a:avLst/>
          </a:prstGeom>
        </p:spPr>
      </p:pic>
      <p:pic>
        <p:nvPicPr>
          <p:cNvPr id="27" name="Graphic 26" descr="Plant">
            <a:extLst>
              <a:ext uri="{FF2B5EF4-FFF2-40B4-BE49-F238E27FC236}">
                <a16:creationId xmlns:a16="http://schemas.microsoft.com/office/drawing/2014/main" id="{62A82E2F-B975-4322-AC65-D6155847EF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476441" y="2433532"/>
            <a:ext cx="468000" cy="468000"/>
          </a:xfrm>
          <a:prstGeom prst="rect">
            <a:avLst/>
          </a:prstGeom>
        </p:spPr>
      </p:pic>
      <p:pic>
        <p:nvPicPr>
          <p:cNvPr id="29" name="Graphic 28" descr="Gesloten boek">
            <a:extLst>
              <a:ext uri="{FF2B5EF4-FFF2-40B4-BE49-F238E27FC236}">
                <a16:creationId xmlns:a16="http://schemas.microsoft.com/office/drawing/2014/main" id="{37B19972-01CE-4BD6-A71E-E05602B9FC2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36527" y="2890311"/>
            <a:ext cx="468000" cy="468000"/>
          </a:xfrm>
          <a:prstGeom prst="rect">
            <a:avLst/>
          </a:prstGeom>
        </p:spPr>
      </p:pic>
      <p:pic>
        <p:nvPicPr>
          <p:cNvPr id="31" name="Graphic 30" descr="Tandwielen">
            <a:extLst>
              <a:ext uri="{FF2B5EF4-FFF2-40B4-BE49-F238E27FC236}">
                <a16:creationId xmlns:a16="http://schemas.microsoft.com/office/drawing/2014/main" id="{03D2505D-EFEE-48A6-8705-5472CEAB635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831624" y="3327351"/>
            <a:ext cx="468000" cy="468000"/>
          </a:xfrm>
          <a:prstGeom prst="rect">
            <a:avLst/>
          </a:prstGeom>
        </p:spPr>
      </p:pic>
      <p:pic>
        <p:nvPicPr>
          <p:cNvPr id="33" name="Graphic 32" descr="Wiskunde">
            <a:extLst>
              <a:ext uri="{FF2B5EF4-FFF2-40B4-BE49-F238E27FC236}">
                <a16:creationId xmlns:a16="http://schemas.microsoft.com/office/drawing/2014/main" id="{2F9E0143-DBA6-45A6-8C35-35E8079442C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047282" y="379535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10B90-6E1A-4A12-8F25-E92B59D5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5 uur keuzevakken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FC727-B0E3-4934-A256-4FC35039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Afhankelijk van de school</a:t>
            </a:r>
          </a:p>
        </p:txBody>
      </p:sp>
      <p:pic>
        <p:nvPicPr>
          <p:cNvPr id="5" name="Graphic 4" descr="School">
            <a:extLst>
              <a:ext uri="{FF2B5EF4-FFF2-40B4-BE49-F238E27FC236}">
                <a16:creationId xmlns:a16="http://schemas.microsoft.com/office/drawing/2014/main" id="{1966F77E-F113-4468-8471-ECB3BED7D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2864" y="0"/>
            <a:ext cx="7650099" cy="7650099"/>
          </a:xfrm>
          <a:prstGeom prst="rect">
            <a:avLst/>
          </a:prstGeom>
        </p:spPr>
      </p:pic>
      <p:pic>
        <p:nvPicPr>
          <p:cNvPr id="6" name="Graphic 5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0877CC-78FF-41B6-8D63-C598E40F8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-161"/>
            <a:ext cx="914400" cy="914400"/>
          </a:xfrm>
          <a:prstGeom prst="rect">
            <a:avLst/>
          </a:prstGeom>
        </p:spPr>
      </p:pic>
      <p:pic>
        <p:nvPicPr>
          <p:cNvPr id="7" name="Graphic 6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357B3FD-6E26-4453-9099-B91AA2909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3FBA8-54D7-46CF-9790-947EAC12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>
            <a:normAutofit/>
          </a:bodyPr>
          <a:lstStyle/>
          <a:p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Het tweede middelbaar 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EC0A56-B4BF-4EEC-B33A-9DBC91A9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828800"/>
            <a:ext cx="10508673" cy="3474720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Basisvorming + 7 uur keuzegedeelte: Keuze uit 13 basisopties</a:t>
            </a:r>
          </a:p>
          <a:p>
            <a:pPr marL="0" indent="0">
              <a:buNone/>
            </a:pPr>
            <a:endParaRPr lang="nl-BE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nl-BE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nl-BE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				basisopties worden gekozen door de school</a:t>
            </a:r>
          </a:p>
          <a:p>
            <a:pPr marL="0" indent="0">
              <a:buNone/>
            </a:pPr>
            <a:endParaRPr lang="nl-BE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A83C9E7D-DEB4-4F86-B5A1-5EC5FE8486DA}"/>
              </a:ext>
            </a:extLst>
          </p:cNvPr>
          <p:cNvCxnSpPr/>
          <p:nvPr/>
        </p:nvCxnSpPr>
        <p:spPr>
          <a:xfrm>
            <a:off x="7845136" y="2277687"/>
            <a:ext cx="0" cy="115131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41AC92-35F3-43C0-83D5-E9638B029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61"/>
            <a:ext cx="914400" cy="914400"/>
          </a:xfrm>
          <a:prstGeom prst="rect">
            <a:avLst/>
          </a:prstGeom>
        </p:spPr>
      </p:pic>
      <p:pic>
        <p:nvPicPr>
          <p:cNvPr id="14" name="Graphic 13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54EF5EF-7A20-4A9C-AE58-9216CCE2E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54D73-9805-4342-9979-F3EE3D1F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13 basisopties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746A1813-5E1E-4DE4-A75C-4A8D2D642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069490"/>
              </p:ext>
            </p:extLst>
          </p:nvPr>
        </p:nvGraphicFramePr>
        <p:xfrm>
          <a:off x="838199" y="1447800"/>
          <a:ext cx="10395857" cy="370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172">
                  <a:extLst>
                    <a:ext uri="{9D8B030D-6E8A-4147-A177-3AD203B41FA5}">
                      <a16:colId xmlns:a16="http://schemas.microsoft.com/office/drawing/2014/main" val="1748901948"/>
                    </a:ext>
                  </a:extLst>
                </a:gridCol>
                <a:gridCol w="4506685">
                  <a:extLst>
                    <a:ext uri="{9D8B030D-6E8A-4147-A177-3AD203B41FA5}">
                      <a16:colId xmlns:a16="http://schemas.microsoft.com/office/drawing/2014/main" val="2349359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Klassieke talen (Grieks en Latijn)</a:t>
                      </a: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Moderne talen en wetenschappen</a:t>
                      </a: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STEM-wetenschappen</a:t>
                      </a: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STEM-technieken</a:t>
                      </a: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Maatschappij en welzijn</a:t>
                      </a: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Economie en organisatie</a:t>
                      </a: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Voeding en horeca</a:t>
                      </a: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endParaRPr lang="nl-BE" sz="2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Sport</a:t>
                      </a: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Topsport</a:t>
                      </a: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Kunst en creatie</a:t>
                      </a: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Steiner </a:t>
                      </a: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Freinet</a:t>
                      </a: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BE" sz="2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Yeshiva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56566"/>
                  </a:ext>
                </a:extLst>
              </a:tr>
            </a:tbl>
          </a:graphicData>
        </a:graphic>
      </p:graphicFrame>
      <p:pic>
        <p:nvPicPr>
          <p:cNvPr id="6" name="Graphic 5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E660D0-6998-49E3-AD5D-3EAD6B928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61"/>
            <a:ext cx="914400" cy="914400"/>
          </a:xfrm>
          <a:prstGeom prst="rect">
            <a:avLst/>
          </a:prstGeom>
        </p:spPr>
      </p:pic>
      <p:pic>
        <p:nvPicPr>
          <p:cNvPr id="7" name="Graphic 6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7C98D-C02E-4378-8DAC-619039FA0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  <p:pic>
        <p:nvPicPr>
          <p:cNvPr id="5" name="Graphic 4" descr="Rechtbank">
            <a:extLst>
              <a:ext uri="{FF2B5EF4-FFF2-40B4-BE49-F238E27FC236}">
                <a16:creationId xmlns:a16="http://schemas.microsoft.com/office/drawing/2014/main" id="{E58018F2-3EA1-4B59-8063-A7612ECBC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8000" y="1500304"/>
            <a:ext cx="468000" cy="468000"/>
          </a:xfrm>
          <a:prstGeom prst="rect">
            <a:avLst/>
          </a:prstGeom>
        </p:spPr>
      </p:pic>
      <p:pic>
        <p:nvPicPr>
          <p:cNvPr id="9" name="Graphic 8" descr="Tandwielen">
            <a:extLst>
              <a:ext uri="{FF2B5EF4-FFF2-40B4-BE49-F238E27FC236}">
                <a16:creationId xmlns:a16="http://schemas.microsoft.com/office/drawing/2014/main" id="{2DEC87E8-BC70-4659-BBB7-9E0E115AA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0710" y="2887932"/>
            <a:ext cx="468000" cy="468000"/>
          </a:xfrm>
          <a:prstGeom prst="rect">
            <a:avLst/>
          </a:prstGeom>
        </p:spPr>
      </p:pic>
      <p:pic>
        <p:nvPicPr>
          <p:cNvPr id="11" name="Graphic 10" descr="Onderzoek">
            <a:extLst>
              <a:ext uri="{FF2B5EF4-FFF2-40B4-BE49-F238E27FC236}">
                <a16:creationId xmlns:a16="http://schemas.microsoft.com/office/drawing/2014/main" id="{C5C39385-E359-49BF-AB81-C16E02281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5902" y="2419932"/>
            <a:ext cx="468000" cy="468000"/>
          </a:xfrm>
          <a:prstGeom prst="rect">
            <a:avLst/>
          </a:prstGeom>
        </p:spPr>
      </p:pic>
      <p:pic>
        <p:nvPicPr>
          <p:cNvPr id="13" name="Graphic 12" descr="Klantbeoordeling">
            <a:extLst>
              <a:ext uri="{FF2B5EF4-FFF2-40B4-BE49-F238E27FC236}">
                <a16:creationId xmlns:a16="http://schemas.microsoft.com/office/drawing/2014/main" id="{BDD364BC-EAAC-4395-85FB-418DCC7C5A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8800" y="1951932"/>
            <a:ext cx="468000" cy="468000"/>
          </a:xfrm>
          <a:prstGeom prst="rect">
            <a:avLst/>
          </a:prstGeom>
        </p:spPr>
      </p:pic>
      <p:pic>
        <p:nvPicPr>
          <p:cNvPr id="15" name="Graphic 14" descr="Handdruk">
            <a:extLst>
              <a:ext uri="{FF2B5EF4-FFF2-40B4-BE49-F238E27FC236}">
                <a16:creationId xmlns:a16="http://schemas.microsoft.com/office/drawing/2014/main" id="{174D6AC0-7018-41B9-A9FD-F68392F183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29902" y="3355932"/>
            <a:ext cx="468000" cy="468000"/>
          </a:xfrm>
          <a:prstGeom prst="rect">
            <a:avLst/>
          </a:prstGeom>
        </p:spPr>
      </p:pic>
      <p:pic>
        <p:nvPicPr>
          <p:cNvPr id="17" name="Graphic 16" descr="Ober">
            <a:extLst>
              <a:ext uri="{FF2B5EF4-FFF2-40B4-BE49-F238E27FC236}">
                <a16:creationId xmlns:a16="http://schemas.microsoft.com/office/drawing/2014/main" id="{27B7DC7F-F569-4132-8E53-968344F946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6433" y="4204606"/>
            <a:ext cx="468000" cy="468000"/>
          </a:xfrm>
          <a:prstGeom prst="rect">
            <a:avLst/>
          </a:prstGeom>
        </p:spPr>
      </p:pic>
      <p:pic>
        <p:nvPicPr>
          <p:cNvPr id="19" name="Graphic 18" descr="Geld">
            <a:extLst>
              <a:ext uri="{FF2B5EF4-FFF2-40B4-BE49-F238E27FC236}">
                <a16:creationId xmlns:a16="http://schemas.microsoft.com/office/drawing/2014/main" id="{69D8F8EA-5529-405A-9DA9-3748BBD870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29902" y="3736606"/>
            <a:ext cx="468000" cy="468000"/>
          </a:xfrm>
          <a:prstGeom prst="rect">
            <a:avLst/>
          </a:prstGeom>
        </p:spPr>
      </p:pic>
      <p:pic>
        <p:nvPicPr>
          <p:cNvPr id="21" name="Graphic 20" descr="Sportballen">
            <a:extLst>
              <a:ext uri="{FF2B5EF4-FFF2-40B4-BE49-F238E27FC236}">
                <a16:creationId xmlns:a16="http://schemas.microsoft.com/office/drawing/2014/main" id="{451C458D-C7EC-4718-B47E-F2207FC5465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57628" y="1482467"/>
            <a:ext cx="468000" cy="468000"/>
          </a:xfrm>
          <a:prstGeom prst="rect">
            <a:avLst/>
          </a:prstGeom>
        </p:spPr>
      </p:pic>
      <p:pic>
        <p:nvPicPr>
          <p:cNvPr id="23" name="Graphic 22" descr="Podium">
            <a:extLst>
              <a:ext uri="{FF2B5EF4-FFF2-40B4-BE49-F238E27FC236}">
                <a16:creationId xmlns:a16="http://schemas.microsoft.com/office/drawing/2014/main" id="{52AC82F0-132B-4B2B-B508-0DBA52FFF5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334284" y="1950467"/>
            <a:ext cx="468000" cy="468000"/>
          </a:xfrm>
          <a:prstGeom prst="rect">
            <a:avLst/>
          </a:prstGeom>
        </p:spPr>
      </p:pic>
      <p:pic>
        <p:nvPicPr>
          <p:cNvPr id="25" name="Graphic 24" descr="Artiest">
            <a:extLst>
              <a:ext uri="{FF2B5EF4-FFF2-40B4-BE49-F238E27FC236}">
                <a16:creationId xmlns:a16="http://schemas.microsoft.com/office/drawing/2014/main" id="{A341BCB0-DC70-4273-B7B2-8B1470D6C55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16170" y="241993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7D830-9C71-4776-AD52-669556E4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272718"/>
            <a:ext cx="9829800" cy="1082674"/>
          </a:xfrm>
        </p:spPr>
        <p:txBody>
          <a:bodyPr/>
          <a:lstStyle/>
          <a:p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Welke school kan ik naartoe gaan in Kortrijk?</a:t>
            </a:r>
          </a:p>
        </p:txBody>
      </p:sp>
      <p:pic>
        <p:nvPicPr>
          <p:cNvPr id="4" name="Graphic 3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A6B6AE5-81B0-4719-BA70-7ECDDA245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  <p:pic>
        <p:nvPicPr>
          <p:cNvPr id="5" name="Graphic 4" descr="Verzend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9D3C20-BE74-4C72-8360-EF265DAD2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9AD99C36-C9DB-4B9E-BF7F-AC4CBAF82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300542"/>
              </p:ext>
            </p:extLst>
          </p:nvPr>
        </p:nvGraphicFramePr>
        <p:xfrm>
          <a:off x="2034073" y="737797"/>
          <a:ext cx="8125927" cy="629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927">
                  <a:extLst>
                    <a:ext uri="{9D8B030D-6E8A-4147-A177-3AD203B41FA5}">
                      <a16:colId xmlns:a16="http://schemas.microsoft.com/office/drawing/2014/main" val="8384540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8969524"/>
                    </a:ext>
                  </a:extLst>
                </a:gridCol>
              </a:tblGrid>
              <a:tr h="3835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 Boscocollege Kortrijk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173680"/>
                  </a:ext>
                </a:extLst>
              </a:tr>
              <a:tr h="94584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Guldensporencollege (CLIL mogelijk)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371337"/>
                  </a:ext>
                </a:extLst>
              </a:tr>
              <a:tr h="945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PTI</a:t>
                      </a:r>
                      <a:r>
                        <a:rPr lang="nl-BE" dirty="0"/>
                        <a:t> </a:t>
                      </a:r>
                      <a:r>
                        <a:rPr lang="nl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campus</a:t>
                      </a:r>
                      <a:r>
                        <a:rPr lang="nl-BE" dirty="0"/>
                        <a:t> Techniek &amp; Design 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651850"/>
                  </a:ext>
                </a:extLst>
              </a:tr>
              <a:tr h="945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PTI campus Wetenschap &amp;  Groen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816652"/>
                  </a:ext>
                </a:extLst>
              </a:tr>
              <a:tr h="94584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dirty="0" err="1"/>
                        <a:t>Athena</a:t>
                      </a: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296011"/>
                  </a:ext>
                </a:extLst>
              </a:tr>
              <a:tr h="3835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dirty="0" err="1"/>
                        <a:t>Rhizo</a:t>
                      </a:r>
                      <a:r>
                        <a:rPr lang="nl-BE" dirty="0"/>
                        <a:t> (CLIL mogelijk)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201449"/>
                  </a:ext>
                </a:extLst>
              </a:tr>
              <a:tr h="3835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dirty="0"/>
                        <a:t>Secundaire Freinetschool ‘TVIER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775566"/>
                  </a:ext>
                </a:extLst>
              </a:tr>
              <a:tr h="383594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94875"/>
                  </a:ext>
                </a:extLst>
              </a:tr>
            </a:tbl>
          </a:graphicData>
        </a:graphic>
      </p:graphicFrame>
      <p:pic>
        <p:nvPicPr>
          <p:cNvPr id="12" name="Afbeelding 11">
            <a:hlinkClick r:id="rId4"/>
            <a:extLst>
              <a:ext uri="{FF2B5EF4-FFF2-40B4-BE49-F238E27FC236}">
                <a16:creationId xmlns:a16="http://schemas.microsoft.com/office/drawing/2014/main" id="{017A5A9A-2A07-4950-9284-D6E883533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198" y="1521460"/>
            <a:ext cx="1584000" cy="720000"/>
          </a:xfrm>
          <a:prstGeom prst="rect">
            <a:avLst/>
          </a:prstGeom>
        </p:spPr>
      </p:pic>
      <p:pic>
        <p:nvPicPr>
          <p:cNvPr id="7" name="Afbeelding 6">
            <a:hlinkClick r:id="rId6"/>
            <a:extLst>
              <a:ext uri="{FF2B5EF4-FFF2-40B4-BE49-F238E27FC236}">
                <a16:creationId xmlns:a16="http://schemas.microsoft.com/office/drawing/2014/main" id="{372FE6BF-E05E-4071-9E6D-DDB7EC1F8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7198" y="2490754"/>
            <a:ext cx="1079999" cy="720000"/>
          </a:xfrm>
          <a:prstGeom prst="rect">
            <a:avLst/>
          </a:prstGeom>
        </p:spPr>
      </p:pic>
      <p:pic>
        <p:nvPicPr>
          <p:cNvPr id="8" name="Afbeelding 7">
            <a:hlinkClick r:id="rId8"/>
            <a:extLst>
              <a:ext uri="{FF2B5EF4-FFF2-40B4-BE49-F238E27FC236}">
                <a16:creationId xmlns:a16="http://schemas.microsoft.com/office/drawing/2014/main" id="{E8ADA1FC-F90A-4662-BB6B-78C3F1EBA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7197" y="3471103"/>
            <a:ext cx="1080000" cy="720000"/>
          </a:xfrm>
          <a:prstGeom prst="rect">
            <a:avLst/>
          </a:prstGeom>
        </p:spPr>
      </p:pic>
      <p:pic>
        <p:nvPicPr>
          <p:cNvPr id="9" name="Afbeelding 8">
            <a:hlinkClick r:id="rId9"/>
            <a:extLst>
              <a:ext uri="{FF2B5EF4-FFF2-40B4-BE49-F238E27FC236}">
                <a16:creationId xmlns:a16="http://schemas.microsoft.com/office/drawing/2014/main" id="{ED94CA48-D7D3-46E9-981D-53C73820D2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8308" y="4412239"/>
            <a:ext cx="1297778" cy="720000"/>
          </a:xfrm>
          <a:prstGeom prst="rect">
            <a:avLst/>
          </a:prstGeom>
        </p:spPr>
      </p:pic>
      <p:pic>
        <p:nvPicPr>
          <p:cNvPr id="15" name="Afbeelding 14">
            <a:hlinkClick r:id="rId11"/>
            <a:extLst>
              <a:ext uri="{FF2B5EF4-FFF2-40B4-BE49-F238E27FC236}">
                <a16:creationId xmlns:a16="http://schemas.microsoft.com/office/drawing/2014/main" id="{D3EB0049-6E3A-4FE0-BF76-CB5BDCAB0A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6604" y="737797"/>
            <a:ext cx="2281188" cy="720000"/>
          </a:xfrm>
          <a:prstGeom prst="rect">
            <a:avLst/>
          </a:prstGeom>
        </p:spPr>
      </p:pic>
      <p:pic>
        <p:nvPicPr>
          <p:cNvPr id="17" name="Afbeelding 16">
            <a:hlinkClick r:id="rId13"/>
            <a:extLst>
              <a:ext uri="{FF2B5EF4-FFF2-40B4-BE49-F238E27FC236}">
                <a16:creationId xmlns:a16="http://schemas.microsoft.com/office/drawing/2014/main" id="{204E88A4-4084-4F07-A7BB-8CA70C2963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4105" y="5387039"/>
            <a:ext cx="2146183" cy="435499"/>
          </a:xfrm>
          <a:prstGeom prst="rect">
            <a:avLst/>
          </a:prstGeom>
        </p:spPr>
      </p:pic>
      <p:pic>
        <p:nvPicPr>
          <p:cNvPr id="19" name="Afbeelding 18">
            <a:hlinkClick r:id="rId15"/>
            <a:extLst>
              <a:ext uri="{FF2B5EF4-FFF2-40B4-BE49-F238E27FC236}">
                <a16:creationId xmlns:a16="http://schemas.microsoft.com/office/drawing/2014/main" id="{9F2177DC-7E9D-495D-B116-E18B1DC10B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00169" y="5973724"/>
            <a:ext cx="1654054" cy="720000"/>
          </a:xfrm>
          <a:prstGeom prst="rect">
            <a:avLst/>
          </a:prstGeom>
        </p:spPr>
      </p:pic>
      <p:pic>
        <p:nvPicPr>
          <p:cNvPr id="21" name="Graphic 20" descr="Cursor">
            <a:extLst>
              <a:ext uri="{FF2B5EF4-FFF2-40B4-BE49-F238E27FC236}">
                <a16:creationId xmlns:a16="http://schemas.microsoft.com/office/drawing/2014/main" id="{3F70D7E4-87EB-4CEC-807C-0E0FD4CFDA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186920" y="21148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3287 L -0.00208 -0.03287 C -0.00443 -0.03681 -0.00638 -0.0412 -0.00885 -0.04468 C -0.01146 -0.04861 -0.01719 -0.05509 -0.01719 -0.05509 C -0.01927 -0.06088 -0.01901 -0.06088 -0.02292 -0.06551 C -0.02461 -0.06736 -0.02643 -0.06806 -0.028 -0.06991 C -0.02943 -0.07153 -0.0306 -0.07407 -0.03216 -0.07593 C -0.03451 -0.07847 -0.04297 -0.08472 -0.04466 -0.08611 C -0.04688 -0.08819 -0.04896 -0.09051 -0.0513 -0.09213 C -0.05352 -0.09352 -0.05573 -0.09398 -0.05794 -0.09514 C -0.05964 -0.09606 -0.06133 -0.09722 -0.06302 -0.09815 C -0.06432 -0.09884 -0.06576 -0.09884 -0.06719 -0.09954 C -0.0694 -0.10069 -0.07162 -0.10278 -0.07383 -0.10394 C -0.07839 -0.10671 -0.07943 -0.10694 -0.08385 -0.10833 C -0.08581 -0.10995 -0.08763 -0.11181 -0.08958 -0.11296 C -0.0918 -0.11412 -0.09414 -0.11481 -0.09635 -0.11574 C -0.09831 -0.11667 -0.10026 -0.11782 -0.10208 -0.11875 C -0.10469 -0.12014 -0.10716 -0.12176 -0.10964 -0.12315 C -0.11159 -0.12431 -0.11354 -0.12477 -0.1155 -0.12616 C -0.11836 -0.12824 -0.12096 -0.13125 -0.12383 -0.13356 C -0.12487 -0.13472 -0.12591 -0.13611 -0.12708 -0.13657 C -0.13333 -0.13935 -0.12773 -0.13634 -0.13385 -0.14097 C -0.13464 -0.14167 -0.13555 -0.1419 -0.13633 -0.14259 C -0.1375 -0.14329 -0.13854 -0.14468 -0.13958 -0.14537 C -0.14102 -0.14653 -0.14245 -0.14745 -0.14375 -0.14838 C -0.14544 -0.14977 -0.14714 -0.15162 -0.14883 -0.15278 C -0.15039 -0.15417 -0.15221 -0.1544 -0.15378 -0.15579 C -0.16315 -0.16412 -0.1543 -0.15972 -0.16458 -0.16759 C -0.16654 -0.16921 -0.16849 -0.16968 -0.17044 -0.1706 C -0.17214 -0.17153 -0.17383 -0.17245 -0.17552 -0.17361 C -0.17747 -0.175 -0.1793 -0.17708 -0.18125 -0.17801 C -0.18294 -0.17894 -0.18464 -0.17894 -0.18633 -0.17963 C -0.18828 -0.18032 -0.19023 -0.18171 -0.19219 -0.18241 C -0.19544 -0.18403 -0.19883 -0.18472 -0.20208 -0.18542 C -0.20378 -0.18657 -0.20547 -0.18773 -0.20716 -0.18843 C -0.20898 -0.18912 -0.21107 -0.18935 -0.21302 -0.18981 C -0.21432 -0.19028 -0.21576 -0.1912 -0.21719 -0.19144 C -0.22018 -0.19213 -0.22331 -0.19236 -0.2263 -0.19282 C -0.22878 -0.19329 -0.23125 -0.19375 -0.23385 -0.19444 C -0.23763 -0.19537 -0.24154 -0.19676 -0.24544 -0.19722 C -0.25912 -0.19954 -0.25156 -0.19838 -0.26797 -0.20023 C -0.26992 -0.20069 -0.27188 -0.20139 -0.27383 -0.20185 C -0.28151 -0.20301 -0.29714 -0.20463 -0.29714 -0.20463 C -0.30521 -0.20417 -0.31328 -0.20509 -0.32135 -0.20324 C -0.32214 -0.20301 -0.32188 -0.20023 -0.32214 -0.19884 C -0.3224 -0.19676 -0.32266 -0.19491 -0.32292 -0.19282 C -0.32318 -0.19144 -0.32357 -0.19005 -0.32383 -0.18843 C -0.325 -0.18102 -0.32578 -0.17176 -0.3263 -0.16481 C -0.32656 -0.16088 -0.32695 -0.15694 -0.32708 -0.15278 C -0.328 -0.13403 -0.32773 -0.12963 -0.32878 -0.11134 C -0.32943 -0.09931 -0.32956 -0.10394 -0.33047 -0.09352 C -0.33112 -0.08611 -0.33112 -0.08287 -0.33216 -0.07593 C -0.33229 -0.07431 -0.33268 -0.07292 -0.33294 -0.0713 C -0.33333 -0.06944 -0.33346 -0.06736 -0.33385 -0.06551 C -0.33425 -0.05255 -0.33294 -0.04213 -0.33633 -0.03148 C -0.33698 -0.02917 -0.33802 -0.02755 -0.3388 -0.02546 C -0.33932 -0.02245 -0.33945 -0.01921 -0.3405 -0.01667 C -0.34219 -0.01204 -0.34258 -0.01157 -0.34375 -0.00625 C -0.34505 -0.00116 -0.3444 -0.00139 -0.34544 0.00417 C -0.3474 0.01458 -0.34662 0.00856 -0.34883 0.01759 C -0.34987 0.02199 -0.35065 0.03032 -0.3513 0.0338 C -0.35339 0.04468 -0.35221 0.03981 -0.35456 0.04861 C -0.3543 0.08519 -0.3543 0.12176 -0.35378 0.15833 C -0.35365 0.16412 -0.35273 0.16759 -0.35208 0.17315 C -0.35182 0.17593 -0.35156 0.17894 -0.3513 0.18194 C -0.35104 0.18449 -0.35065 0.18681 -0.35052 0.18935 C -0.34948 0.20208 -0.34818 0.23403 -0.34792 0.23981 C -0.34753 0.27569 -0.34779 0.29329 -0.34635 0.32407 C -0.34609 0.3287 -0.3457 0.3331 -0.34544 0.3375 C -0.34492 0.34468 -0.3444 0.35255 -0.34375 0.35972 C -0.34258 0.37454 -0.34336 0.36296 -0.34219 0.37894 C -0.3418 0.38287 -0.34154 0.38681 -0.34128 0.39074 C -0.34102 0.39676 -0.34102 0.40278 -0.3405 0.40856 C -0.33997 0.41366 -0.3388 0.41852 -0.33802 0.42338 C -0.33763 0.42685 -0.33737 0.43032 -0.33711 0.4338 C -0.33672 0.44074 -0.33685 0.44769 -0.33633 0.45463 C -0.33594 0.45856 -0.33516 0.4625 -0.33464 0.46644 C -0.33438 0.46829 -0.33359 0.47454 -0.33294 0.47685 C -0.33255 0.47847 -0.3319 0.47963 -0.33125 0.48125 C -0.32956 0.49306 -0.33086 0.48333 -0.32969 0.50347 C -0.32943 0.50741 -0.32904 0.51134 -0.32878 0.51528 C -0.32839 0.52176 -0.32839 0.52824 -0.328 0.53449 C -0.32773 0.5375 -0.32734 0.54051 -0.32708 0.54352 C -0.32682 0.54699 -0.32656 0.55023 -0.3263 0.5537 C -0.32617 0.55625 -0.32526 0.57199 -0.32461 0.57593 C -0.3224 0.58889 -0.32344 0.57593 -0.32214 0.58634 C -0.32135 0.59282 -0.32109 0.59907 -0.32044 0.60556 C -0.32031 0.60764 -0.31992 0.60972 -0.31966 0.61157 C -0.31914 0.61875 -0.31888 0.62662 -0.31797 0.6338 C -0.31745 0.63773 -0.31667 0.64167 -0.31628 0.6456 C -0.31484 0.66366 -0.31615 0.64931 -0.31458 0.66204 C -0.31432 0.66435 -0.31432 0.66713 -0.3138 0.66944 C -0.31341 0.67106 -0.31263 0.67222 -0.31211 0.67384 C -0.31159 0.67986 -0.31133 0.6831 -0.31042 0.68866 C -0.3099 0.69167 -0.3082 0.69954 -0.30794 0.70347 C -0.30781 0.70532 -0.30794 0.70741 -0.30794 0.70949 L -0.26966 0.68565 " pathEditMode="relative" ptsTypes="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7D830-9C71-4776-AD52-669556E4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272718"/>
            <a:ext cx="9829800" cy="1082674"/>
          </a:xfrm>
        </p:spPr>
        <p:txBody>
          <a:bodyPr/>
          <a:lstStyle/>
          <a:p>
            <a:r>
              <a:rPr lang="nl-BE" sz="4000" dirty="0">
                <a:solidFill>
                  <a:schemeClr val="accent3">
                    <a:lumMod val="75000"/>
                  </a:schemeClr>
                </a:solidFill>
              </a:rPr>
              <a:t>Welke school kan ik naartoe gaan in Menen?</a:t>
            </a:r>
          </a:p>
        </p:txBody>
      </p:sp>
      <p:pic>
        <p:nvPicPr>
          <p:cNvPr id="4" name="Graphic 3" descr="Verzende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A6B6AE5-81B0-4719-BA70-7ECDDA245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914400" cy="914400"/>
          </a:xfrm>
          <a:prstGeom prst="rect">
            <a:avLst/>
          </a:prstGeom>
        </p:spPr>
      </p:pic>
      <p:pic>
        <p:nvPicPr>
          <p:cNvPr id="5" name="Graphic 4" descr="Verzenden">
            <a:hlinkClick r:id="rId4" action="ppaction://hlinksldjump"/>
            <a:extLst>
              <a:ext uri="{FF2B5EF4-FFF2-40B4-BE49-F238E27FC236}">
                <a16:creationId xmlns:a16="http://schemas.microsoft.com/office/drawing/2014/main" id="{1F9D3C20-BE74-4C72-8360-EF265DAD2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9AD99C36-C9DB-4B9E-BF7F-AC4CBAF82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49100"/>
              </p:ext>
            </p:extLst>
          </p:nvPr>
        </p:nvGraphicFramePr>
        <p:xfrm>
          <a:off x="2106645" y="2170334"/>
          <a:ext cx="8128000" cy="6500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384540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8969524"/>
                    </a:ext>
                  </a:extLst>
                </a:gridCol>
              </a:tblGrid>
              <a:tr h="3835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b="0" dirty="0">
                          <a:solidFill>
                            <a:schemeClr val="tx2"/>
                          </a:solidFill>
                        </a:rPr>
                        <a:t>Sint-Aloysiuscollege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b="0" dirty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173680"/>
                  </a:ext>
                </a:extLst>
              </a:tr>
              <a:tr h="94584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dirty="0"/>
                        <a:t>Sint-Jorisschool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371337"/>
                  </a:ext>
                </a:extLst>
              </a:tr>
              <a:tr h="945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nl-BE" dirty="0"/>
                        <a:t>VTI Menen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651850"/>
                  </a:ext>
                </a:extLst>
              </a:tr>
              <a:tr h="945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816652"/>
                  </a:ext>
                </a:extLst>
              </a:tr>
              <a:tr h="94584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296011"/>
                  </a:ext>
                </a:extLst>
              </a:tr>
              <a:tr h="3835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201449"/>
                  </a:ext>
                </a:extLst>
              </a:tr>
              <a:tr h="3835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  <a:p>
                      <a:pPr>
                        <a:lnSpc>
                          <a:spcPct val="75000"/>
                        </a:lnSpc>
                      </a:pPr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775566"/>
                  </a:ext>
                </a:extLst>
              </a:tr>
              <a:tr h="383594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94875"/>
                  </a:ext>
                </a:extLst>
              </a:tr>
            </a:tbl>
          </a:graphicData>
        </a:graphic>
      </p:graphicFrame>
      <p:pic>
        <p:nvPicPr>
          <p:cNvPr id="6" name="Afbeelding 5">
            <a:hlinkClick r:id="rId5"/>
            <a:extLst>
              <a:ext uri="{FF2B5EF4-FFF2-40B4-BE49-F238E27FC236}">
                <a16:creationId xmlns:a16="http://schemas.microsoft.com/office/drawing/2014/main" id="{2CBDD755-32A8-4170-9E98-7F0D157F4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359" y="2120128"/>
            <a:ext cx="2189032" cy="720000"/>
          </a:xfrm>
          <a:prstGeom prst="rect">
            <a:avLst/>
          </a:prstGeom>
        </p:spPr>
      </p:pic>
      <p:pic>
        <p:nvPicPr>
          <p:cNvPr id="11" name="Afbeelding 10">
            <a:hlinkClick r:id="rId7"/>
            <a:extLst>
              <a:ext uri="{FF2B5EF4-FFF2-40B4-BE49-F238E27FC236}">
                <a16:creationId xmlns:a16="http://schemas.microsoft.com/office/drawing/2014/main" id="{6D936350-26C2-4954-9D9B-4F8A7E0CAC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8709"/>
          <a:stretch/>
        </p:blipFill>
        <p:spPr>
          <a:xfrm>
            <a:off x="7070829" y="3062177"/>
            <a:ext cx="1902092" cy="720000"/>
          </a:xfrm>
          <a:prstGeom prst="rect">
            <a:avLst/>
          </a:prstGeom>
        </p:spPr>
      </p:pic>
      <p:pic>
        <p:nvPicPr>
          <p:cNvPr id="13" name="Afbeelding 12">
            <a:hlinkClick r:id="rId9"/>
            <a:extLst>
              <a:ext uri="{FF2B5EF4-FFF2-40B4-BE49-F238E27FC236}">
                <a16:creationId xmlns:a16="http://schemas.microsoft.com/office/drawing/2014/main" id="{2CB679F3-8A63-4886-9BB6-43B2C2789D6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3324" b="53028"/>
          <a:stretch/>
        </p:blipFill>
        <p:spPr>
          <a:xfrm>
            <a:off x="6951988" y="4017872"/>
            <a:ext cx="2139774" cy="720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F1B2B9D-3F1A-4123-8E87-E59B3AAC79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92146" y="2231294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2 -0.00556 L -0.01692 -0.00556 C -0.02031 -0.01065 -0.02304 -0.01736 -0.02695 -0.02107 C -0.02956 -0.02361 -0.03281 -0.02269 -0.03567 -0.02338 C -0.04049 -0.02431 -0.04831 -0.02569 -0.05326 -0.02778 C -0.05442 -0.02824 -0.0556 -0.0294 -0.05691 -0.02986 C -0.06041 -0.03125 -0.06993 -0.03357 -0.07318 -0.03449 C -0.09389 -0.04005 -0.06407 -0.03264 -0.09193 -0.03889 C -0.10821 -0.04236 -0.09296 -0.03982 -0.11068 -0.04329 C -0.12019 -0.04514 -0.12995 -0.04676 -0.13946 -0.04769 C -0.14688 -0.04861 -0.15443 -0.04954 -0.16198 -0.05 L -0.21198 -0.05208 L -0.24935 -0.0544 C -0.25899 -0.05579 -0.26862 -0.05694 -0.27813 -0.0588 L -0.28946 -0.06111 C -0.29232 -0.06181 -0.29519 -0.06273 -0.29818 -0.06319 C -0.30313 -0.06412 -0.30821 -0.06482 -0.31316 -0.06551 C -0.31889 -0.06528 -0.35586 -0.06713 -0.37318 -0.06111 C -0.37448 -0.06065 -0.37566 -0.05949 -0.37696 -0.0588 C -0.37774 -0.05671 -0.37839 -0.05417 -0.37943 -0.05208 C -0.38047 -0.05023 -0.3823 -0.05 -0.38321 -0.04769 C -0.38451 -0.04375 -0.38477 -0.03889 -0.38568 -0.03449 C -0.38607 -0.03218 -0.38659 -0.03009 -0.38685 -0.02778 C -0.38842 -0.01667 -0.38764 -0.02176 -0.38933 -0.01227 C -0.38894 0.04491 -0.38894 0.10185 -0.38816 0.15903 C -0.38816 0.16134 -0.38724 0.16343 -0.38685 0.16551 C -0.38646 0.16852 -0.38594 0.17153 -0.38568 0.17454 C -0.38516 0.17963 -0.38503 0.18495 -0.38438 0.19005 C -0.38386 0.19468 -0.38269 0.19884 -0.38191 0.20347 L -0.3806 0.20995 C -0.38021 0.21227 -0.38008 0.21481 -0.37943 0.21667 L -0.37696 0.22338 C -0.37618 0.23009 -0.37527 0.24514 -0.37071 0.24792 C -0.35704 0.25602 -0.37774 0.24306 -0.36316 0.2544 C -0.35782 0.2588 -0.35573 0.25856 -0.35066 0.26111 C -0.34935 0.26181 -0.34818 0.26296 -0.34688 0.26343 C -0.33347 0.26759 -0.34089 0.26343 -0.32943 0.26782 C -0.32605 0.26898 -0.32279 0.27083 -0.31941 0.27222 C -0.31771 0.27292 -0.31615 0.27384 -0.31446 0.27454 C -0.31237 0.27523 -0.31029 0.27616 -0.30821 0.27662 C -0.30365 0.27778 -0.29896 0.27847 -0.29441 0.27893 C -0.28646 0.27986 -0.27852 0.28032 -0.27071 0.28125 C -0.26563 0.28171 -0.26068 0.28264 -0.2556 0.28333 C -0.25183 0.28542 -0.24506 0.28912 -0.24063 0.29005 C -0.2349 0.2912 -0.22904 0.29143 -0.22318 0.29236 L -0.04947 0.28773 C -0.04571 0.28773 -0.04193 0.28634 -0.03815 0.28565 C 0.00743 0.27593 -0.07735 0.29306 -0.01316 0.28125 C -0.00598 0.27986 -0.00065 0.27708 0.00677 0.27662 C 0.01472 0.27616 0.02266 0.27662 0.03059 0.27662 " pathEditMode="relative" ptsTypes="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mis des enfant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Override1.xml><?xml version="1.0" encoding="utf-8"?>
<a:themeOverride xmlns:a="http://schemas.openxmlformats.org/drawingml/2006/main">
  <a:clrScheme name="ChildrenFriends">
    <a:dk1>
      <a:srgbClr val="404040"/>
    </a:dk1>
    <a:lt1>
      <a:sysClr val="window" lastClr="FFFFFF"/>
    </a:lt1>
    <a:dk2>
      <a:srgbClr val="000000"/>
    </a:dk2>
    <a:lt2>
      <a:srgbClr val="EAEAEA"/>
    </a:lt2>
    <a:accent1>
      <a:srgbClr val="A63121"/>
    </a:accent1>
    <a:accent2>
      <a:srgbClr val="318DCB"/>
    </a:accent2>
    <a:accent3>
      <a:srgbClr val="F28330"/>
    </a:accent3>
    <a:accent4>
      <a:srgbClr val="50B852"/>
    </a:accent4>
    <a:accent5>
      <a:srgbClr val="EEAD1D"/>
    </a:accent5>
    <a:accent6>
      <a:srgbClr val="A68555"/>
    </a:accent6>
    <a:hlink>
      <a:srgbClr val="F2833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ChildrenFriends">
    <a:dk1>
      <a:srgbClr val="404040"/>
    </a:dk1>
    <a:lt1>
      <a:sysClr val="window" lastClr="FFFFFF"/>
    </a:lt1>
    <a:dk2>
      <a:srgbClr val="000000"/>
    </a:dk2>
    <a:lt2>
      <a:srgbClr val="EAEAEA"/>
    </a:lt2>
    <a:accent1>
      <a:srgbClr val="A63121"/>
    </a:accent1>
    <a:accent2>
      <a:srgbClr val="318DCB"/>
    </a:accent2>
    <a:accent3>
      <a:srgbClr val="F28330"/>
    </a:accent3>
    <a:accent4>
      <a:srgbClr val="50B852"/>
    </a:accent4>
    <a:accent5>
      <a:srgbClr val="EEAD1D"/>
    </a:accent5>
    <a:accent6>
      <a:srgbClr val="A68555"/>
    </a:accent6>
    <a:hlink>
      <a:srgbClr val="F2833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307</Words>
  <Application>Microsoft Office PowerPoint</Application>
  <PresentationFormat>Breedbeeld</PresentationFormat>
  <Paragraphs>119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Elephant</vt:lpstr>
      <vt:lpstr>Freestyle Script</vt:lpstr>
      <vt:lpstr>Times New Roman</vt:lpstr>
      <vt:lpstr>Amis des enfants 16x9</vt:lpstr>
      <vt:lpstr>Wat na het 6e leerjaar?</vt:lpstr>
      <vt:lpstr>Diploma lager onderwijs behaald?</vt:lpstr>
      <vt:lpstr>Welkom in het 1e leerjaar A</vt:lpstr>
      <vt:lpstr>27 uur basisvorming</vt:lpstr>
      <vt:lpstr>5 uur keuzevakken</vt:lpstr>
      <vt:lpstr>Het tweede middelbaar A</vt:lpstr>
      <vt:lpstr>13 basisopties</vt:lpstr>
      <vt:lpstr>Welke school kan ik naartoe gaan in Kortrijk?</vt:lpstr>
      <vt:lpstr>Welke school kan ik naartoe gaan in Menen?</vt:lpstr>
      <vt:lpstr>Welkom in het 1e leerjaar B</vt:lpstr>
      <vt:lpstr>27 uur basisvorming</vt:lpstr>
      <vt:lpstr>5 uur keuzevakken</vt:lpstr>
      <vt:lpstr>Het tweede middelbaar B</vt:lpstr>
      <vt:lpstr>12 uur beroepsopties</vt:lpstr>
      <vt:lpstr>Welke school kan ik naartoe gaan?</vt:lpstr>
      <vt:lpstr>Meer info</vt:lpstr>
      <vt:lpstr>PowerPoint-presentatie</vt:lpstr>
      <vt:lpstr>Veel succes!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na het 6e leerjaar?</dc:title>
  <dc:creator>Lukas Van den Broucke</dc:creator>
  <cp:lastModifiedBy>Lukas Van den Broucke</cp:lastModifiedBy>
  <cp:revision>182</cp:revision>
  <dcterms:created xsi:type="dcterms:W3CDTF">2019-09-18T08:58:55Z</dcterms:created>
  <dcterms:modified xsi:type="dcterms:W3CDTF">2019-10-03T20:36:54Z</dcterms:modified>
</cp:coreProperties>
</file>